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5" r:id="rId5"/>
    <p:sldMasterId id="2147483707" r:id="rId6"/>
  </p:sldMasterIdLst>
  <p:notesMasterIdLst>
    <p:notesMasterId r:id="rId104"/>
  </p:notesMasterIdLst>
  <p:sldIdLst>
    <p:sldId id="257" r:id="rId7"/>
    <p:sldId id="3040" r:id="rId8"/>
    <p:sldId id="3132" r:id="rId9"/>
    <p:sldId id="3130" r:id="rId10"/>
    <p:sldId id="3111" r:id="rId11"/>
    <p:sldId id="3112" r:id="rId12"/>
    <p:sldId id="3114" r:id="rId13"/>
    <p:sldId id="3115" r:id="rId14"/>
    <p:sldId id="3116" r:id="rId15"/>
    <p:sldId id="3118" r:id="rId16"/>
    <p:sldId id="3119" r:id="rId17"/>
    <p:sldId id="3125" r:id="rId18"/>
    <p:sldId id="3121" r:id="rId19"/>
    <p:sldId id="299" r:id="rId20"/>
    <p:sldId id="2999" r:id="rId21"/>
    <p:sldId id="3071" r:id="rId22"/>
    <p:sldId id="3001" r:id="rId23"/>
    <p:sldId id="3003" r:id="rId24"/>
    <p:sldId id="3004" r:id="rId25"/>
    <p:sldId id="3122" r:id="rId26"/>
    <p:sldId id="3005" r:id="rId27"/>
    <p:sldId id="301" r:id="rId28"/>
    <p:sldId id="302" r:id="rId29"/>
    <p:sldId id="3129" r:id="rId30"/>
    <p:sldId id="3007" r:id="rId31"/>
    <p:sldId id="3081" r:id="rId32"/>
    <p:sldId id="3008" r:id="rId33"/>
    <p:sldId id="3009" r:id="rId34"/>
    <p:sldId id="300" r:id="rId35"/>
    <p:sldId id="3010" r:id="rId36"/>
    <p:sldId id="3120" r:id="rId37"/>
    <p:sldId id="3082" r:id="rId38"/>
    <p:sldId id="3083" r:id="rId39"/>
    <p:sldId id="3084" r:id="rId40"/>
    <p:sldId id="3013" r:id="rId41"/>
    <p:sldId id="3015" r:id="rId42"/>
    <p:sldId id="3086" r:id="rId43"/>
    <p:sldId id="3016" r:id="rId44"/>
    <p:sldId id="3131" r:id="rId45"/>
    <p:sldId id="313" r:id="rId46"/>
    <p:sldId id="3029" r:id="rId47"/>
    <p:sldId id="265" r:id="rId48"/>
    <p:sldId id="3017" r:id="rId49"/>
    <p:sldId id="3018" r:id="rId50"/>
    <p:sldId id="3019" r:id="rId51"/>
    <p:sldId id="3092" r:id="rId52"/>
    <p:sldId id="279" r:id="rId53"/>
    <p:sldId id="311" r:id="rId54"/>
    <p:sldId id="3093" r:id="rId55"/>
    <p:sldId id="3020" r:id="rId56"/>
    <p:sldId id="3087" r:id="rId57"/>
    <p:sldId id="3126" r:id="rId58"/>
    <p:sldId id="3025" r:id="rId59"/>
    <p:sldId id="3021" r:id="rId60"/>
    <p:sldId id="3022" r:id="rId61"/>
    <p:sldId id="3110" r:id="rId62"/>
    <p:sldId id="3128" r:id="rId63"/>
    <p:sldId id="288" r:id="rId64"/>
    <p:sldId id="3024" r:id="rId65"/>
    <p:sldId id="3026" r:id="rId66"/>
    <p:sldId id="3027" r:id="rId67"/>
    <p:sldId id="3028" r:id="rId68"/>
    <p:sldId id="3030" r:id="rId69"/>
    <p:sldId id="3031" r:id="rId70"/>
    <p:sldId id="3033" r:id="rId71"/>
    <p:sldId id="3054" r:id="rId72"/>
    <p:sldId id="3036" r:id="rId73"/>
    <p:sldId id="3053" r:id="rId74"/>
    <p:sldId id="278" r:id="rId75"/>
    <p:sldId id="336" r:id="rId76"/>
    <p:sldId id="3055" r:id="rId77"/>
    <p:sldId id="322" r:id="rId78"/>
    <p:sldId id="3056" r:id="rId79"/>
    <p:sldId id="3094" r:id="rId80"/>
    <p:sldId id="3061" r:id="rId81"/>
    <p:sldId id="3103" r:id="rId82"/>
    <p:sldId id="272" r:id="rId83"/>
    <p:sldId id="3058" r:id="rId84"/>
    <p:sldId id="3059" r:id="rId85"/>
    <p:sldId id="3095" r:id="rId86"/>
    <p:sldId id="3062" r:id="rId87"/>
    <p:sldId id="3096" r:id="rId88"/>
    <p:sldId id="3063" r:id="rId89"/>
    <p:sldId id="3064" r:id="rId90"/>
    <p:sldId id="3073" r:id="rId91"/>
    <p:sldId id="3065" r:id="rId92"/>
    <p:sldId id="3066" r:id="rId93"/>
    <p:sldId id="3067" r:id="rId94"/>
    <p:sldId id="3068" r:id="rId95"/>
    <p:sldId id="3060" r:id="rId96"/>
    <p:sldId id="3075" r:id="rId97"/>
    <p:sldId id="3076" r:id="rId98"/>
    <p:sldId id="3074" r:id="rId99"/>
    <p:sldId id="3124" r:id="rId100"/>
    <p:sldId id="3097" r:id="rId101"/>
    <p:sldId id="3123" r:id="rId102"/>
    <p:sldId id="3127" r:id="rId103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2D6D"/>
    <a:srgbClr val="E63232"/>
    <a:srgbClr val="F2F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51F55CA-4C6A-45DC-8E9F-2386DC51A520}" v="2431" dt="2020-11-03T18:10:52.2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836" autoAdjust="0"/>
  </p:normalViewPr>
  <p:slideViewPr>
    <p:cSldViewPr snapToGrid="0" snapToObjects="1">
      <p:cViewPr varScale="1">
        <p:scale>
          <a:sx n="97" d="100"/>
          <a:sy n="97" d="100"/>
        </p:scale>
        <p:origin x="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openxmlformats.org/officeDocument/2006/relationships/theme" Target="theme/theme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tableStyles" Target="tableStyles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microsoft.com/office/2016/11/relationships/changesInfo" Target="changesInfos/changesInfo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microsoft.com/office/2015/10/relationships/revisionInfo" Target="revisionInfo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C51F55CA-4C6A-45DC-8E9F-2386DC51A520}"/>
    <pc:docChg chg="undo redo custSel mod addSld delSld modSld sldOrd">
      <pc:chgData name="Lucas Jellema" userId="7e183fbb-84e0-44b3-9b03-0792bc8d162b" providerId="ADAL" clId="{C51F55CA-4C6A-45DC-8E9F-2386DC51A520}" dt="2020-11-03T18:11:07.959" v="17785" actId="14100"/>
      <pc:docMkLst>
        <pc:docMk/>
      </pc:docMkLst>
      <pc:sldChg chg="modSp add modAnim">
        <pc:chgData name="Lucas Jellema" userId="7e183fbb-84e0-44b3-9b03-0792bc8d162b" providerId="ADAL" clId="{C51F55CA-4C6A-45DC-8E9F-2386DC51A520}" dt="2020-10-20T15:11:46.951" v="12862" actId="20577"/>
        <pc:sldMkLst>
          <pc:docMk/>
          <pc:sldMk cId="3005293543" sldId="265"/>
        </pc:sldMkLst>
        <pc:spChg chg="mod">
          <ac:chgData name="Lucas Jellema" userId="7e183fbb-84e0-44b3-9b03-0792bc8d162b" providerId="ADAL" clId="{C51F55CA-4C6A-45DC-8E9F-2386DC51A520}" dt="2020-10-19T09:06:27.238" v="2178" actId="20577"/>
          <ac:spMkLst>
            <pc:docMk/>
            <pc:sldMk cId="3005293543" sldId="265"/>
            <ac:spMk id="2" creationId="{1971388A-8403-4B46-A65C-4949A826D432}"/>
          </ac:spMkLst>
        </pc:spChg>
        <pc:spChg chg="mod">
          <ac:chgData name="Lucas Jellema" userId="7e183fbb-84e0-44b3-9b03-0792bc8d162b" providerId="ADAL" clId="{C51F55CA-4C6A-45DC-8E9F-2386DC51A520}" dt="2020-10-20T15:11:46.951" v="12862" actId="20577"/>
          <ac:spMkLst>
            <pc:docMk/>
            <pc:sldMk cId="3005293543" sldId="265"/>
            <ac:spMk id="3" creationId="{B3605044-658A-4F06-9FCE-259965D4AE05}"/>
          </ac:spMkLst>
        </pc:spChg>
        <pc:spChg chg="mod">
          <ac:chgData name="Lucas Jellema" userId="7e183fbb-84e0-44b3-9b03-0792bc8d162b" providerId="ADAL" clId="{C51F55CA-4C6A-45DC-8E9F-2386DC51A520}" dt="2020-10-19T09:07:13.733" v="2249" actId="403"/>
          <ac:spMkLst>
            <pc:docMk/>
            <pc:sldMk cId="3005293543" sldId="265"/>
            <ac:spMk id="4" creationId="{D30ACBC2-55D2-46DC-BEEC-A7EAE177DF82}"/>
          </ac:spMkLst>
        </pc:spChg>
      </pc:sldChg>
      <pc:sldChg chg="modSp add">
        <pc:chgData name="Lucas Jellema" userId="7e183fbb-84e0-44b3-9b03-0792bc8d162b" providerId="ADAL" clId="{C51F55CA-4C6A-45DC-8E9F-2386DC51A520}" dt="2020-10-26T10:35:13.495" v="17357" actId="20577"/>
        <pc:sldMkLst>
          <pc:docMk/>
          <pc:sldMk cId="2873454143" sldId="272"/>
        </pc:sldMkLst>
        <pc:spChg chg="mod">
          <ac:chgData name="Lucas Jellema" userId="7e183fbb-84e0-44b3-9b03-0792bc8d162b" providerId="ADAL" clId="{C51F55CA-4C6A-45DC-8E9F-2386DC51A520}" dt="2020-10-26T10:34:44.866" v="17317" actId="20577"/>
          <ac:spMkLst>
            <pc:docMk/>
            <pc:sldMk cId="2873454143" sldId="272"/>
            <ac:spMk id="2" creationId="{7212ABF8-D7E8-449B-88D6-D4A75C78C45F}"/>
          </ac:spMkLst>
        </pc:spChg>
        <pc:spChg chg="mod">
          <ac:chgData name="Lucas Jellema" userId="7e183fbb-84e0-44b3-9b03-0792bc8d162b" providerId="ADAL" clId="{C51F55CA-4C6A-45DC-8E9F-2386DC51A520}" dt="2020-10-26T10:35:13.495" v="17357" actId="20577"/>
          <ac:spMkLst>
            <pc:docMk/>
            <pc:sldMk cId="2873454143" sldId="272"/>
            <ac:spMk id="4" creationId="{DF89D461-6D21-444E-AEFA-6EDC92D48D28}"/>
          </ac:spMkLst>
        </pc:spChg>
        <pc:spChg chg="mod">
          <ac:chgData name="Lucas Jellema" userId="7e183fbb-84e0-44b3-9b03-0792bc8d162b" providerId="ADAL" clId="{C51F55CA-4C6A-45DC-8E9F-2386DC51A520}" dt="2020-10-26T10:34:22.170" v="17311" actId="20577"/>
          <ac:spMkLst>
            <pc:docMk/>
            <pc:sldMk cId="2873454143" sldId="272"/>
            <ac:spMk id="5" creationId="{5A2F11AD-442F-4AFE-B5D8-C37BC0EAB819}"/>
          </ac:spMkLst>
        </pc:spChg>
      </pc:sldChg>
      <pc:sldChg chg="addSp delSp modSp add">
        <pc:chgData name="Lucas Jellema" userId="7e183fbb-84e0-44b3-9b03-0792bc8d162b" providerId="ADAL" clId="{C51F55CA-4C6A-45DC-8E9F-2386DC51A520}" dt="2020-11-03T11:36:13.120" v="17746" actId="403"/>
        <pc:sldMkLst>
          <pc:docMk/>
          <pc:sldMk cId="3672565643" sldId="277"/>
        </pc:sldMkLst>
        <pc:spChg chg="add mod">
          <ac:chgData name="Lucas Jellema" userId="7e183fbb-84e0-44b3-9b03-0792bc8d162b" providerId="ADAL" clId="{C51F55CA-4C6A-45DC-8E9F-2386DC51A520}" dt="2020-11-03T11:36:13.120" v="17746" actId="403"/>
          <ac:spMkLst>
            <pc:docMk/>
            <pc:sldMk cId="3672565643" sldId="277"/>
            <ac:spMk id="2" creationId="{02D93F5F-B176-4A5A-94A5-A7192C6D9F14}"/>
          </ac:spMkLst>
        </pc:spChg>
        <pc:spChg chg="del mod">
          <ac:chgData name="Lucas Jellema" userId="7e183fbb-84e0-44b3-9b03-0792bc8d162b" providerId="ADAL" clId="{C51F55CA-4C6A-45DC-8E9F-2386DC51A520}" dt="2020-11-03T11:36:06.736" v="17744"/>
          <ac:spMkLst>
            <pc:docMk/>
            <pc:sldMk cId="3672565643" sldId="277"/>
            <ac:spMk id="6" creationId="{E4A6F4E5-98C9-4FF8-B5D9-C1E4A45BD86D}"/>
          </ac:spMkLst>
        </pc:spChg>
      </pc:sldChg>
      <pc:sldChg chg="modSp add del">
        <pc:chgData name="Lucas Jellema" userId="7e183fbb-84e0-44b3-9b03-0792bc8d162b" providerId="ADAL" clId="{C51F55CA-4C6A-45DC-8E9F-2386DC51A520}" dt="2020-10-21T04:55:57.932" v="15225" actId="2696"/>
        <pc:sldMkLst>
          <pc:docMk/>
          <pc:sldMk cId="2293544357" sldId="278"/>
        </pc:sldMkLst>
        <pc:spChg chg="mod">
          <ac:chgData name="Lucas Jellema" userId="7e183fbb-84e0-44b3-9b03-0792bc8d162b" providerId="ADAL" clId="{C51F55CA-4C6A-45DC-8E9F-2386DC51A520}" dt="2020-10-21T04:55:33.148" v="15215" actId="20577"/>
          <ac:spMkLst>
            <pc:docMk/>
            <pc:sldMk cId="2293544357" sldId="278"/>
            <ac:spMk id="2" creationId="{4EDA71C3-E3BC-4FA9-9CE4-0E8CAB32AD28}"/>
          </ac:spMkLst>
        </pc:spChg>
      </pc:sldChg>
      <pc:sldChg chg="add">
        <pc:chgData name="Lucas Jellema" userId="7e183fbb-84e0-44b3-9b03-0792bc8d162b" providerId="ADAL" clId="{C51F55CA-4C6A-45DC-8E9F-2386DC51A520}" dt="2020-10-21T04:56:10.237" v="15226"/>
        <pc:sldMkLst>
          <pc:docMk/>
          <pc:sldMk cId="2927399980" sldId="278"/>
        </pc:sldMkLst>
      </pc:sldChg>
      <pc:sldChg chg="delSp modSp add modTransition">
        <pc:chgData name="Lucas Jellema" userId="7e183fbb-84e0-44b3-9b03-0792bc8d162b" providerId="ADAL" clId="{C51F55CA-4C6A-45DC-8E9F-2386DC51A520}" dt="2020-10-21T04:37:19.452" v="15189"/>
        <pc:sldMkLst>
          <pc:docMk/>
          <pc:sldMk cId="1408467545" sldId="279"/>
        </pc:sldMkLst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4" creationId="{DC4CEA2D-9062-4372-AEE5-80037EB131CC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5" creationId="{D39A9390-9C39-40BE-96EA-6B6D22B1FA97}"/>
          </ac:spMkLst>
        </pc:spChg>
        <pc:spChg chg="mod">
          <ac:chgData name="Lucas Jellema" userId="7e183fbb-84e0-44b3-9b03-0792bc8d162b" providerId="ADAL" clId="{C51F55CA-4C6A-45DC-8E9F-2386DC51A520}" dt="2020-10-20T16:55:44.802" v="13216" actId="20577"/>
          <ac:spMkLst>
            <pc:docMk/>
            <pc:sldMk cId="1408467545" sldId="279"/>
            <ac:spMk id="6" creationId="{996EE6CE-0376-4F9A-AA14-8D18A5534896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7" creationId="{AB12C3DF-18FE-4BB3-9B4C-80CC6C6606E2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8" creationId="{49CDCADC-9759-445C-B644-CF21A7E9940E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9" creationId="{C08A009B-3A1C-41F5-BA92-25E3A8A7B699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10" creationId="{4DFE48B1-1BC1-4189-AC64-83A3864F4CB5}"/>
          </ac:spMkLst>
        </pc:spChg>
        <pc:spChg chg="mod">
          <ac:chgData name="Lucas Jellema" userId="7e183fbb-84e0-44b3-9b03-0792bc8d162b" providerId="ADAL" clId="{C51F55CA-4C6A-45DC-8E9F-2386DC51A520}" dt="2020-10-20T16:56:04.260" v="13235" actId="1036"/>
          <ac:spMkLst>
            <pc:docMk/>
            <pc:sldMk cId="1408467545" sldId="279"/>
            <ac:spMk id="11" creationId="{25FCDC3F-BF88-481D-9145-4B43D8EED1FF}"/>
          </ac:spMkLst>
        </pc:spChg>
        <pc:spChg chg="del">
          <ac:chgData name="Lucas Jellema" userId="7e183fbb-84e0-44b3-9b03-0792bc8d162b" providerId="ADAL" clId="{C51F55CA-4C6A-45DC-8E9F-2386DC51A520}" dt="2020-10-20T16:55:07.788" v="13199" actId="478"/>
          <ac:spMkLst>
            <pc:docMk/>
            <pc:sldMk cId="1408467545" sldId="279"/>
            <ac:spMk id="12" creationId="{B5583217-7184-46EF-B9F2-04F02E547F05}"/>
          </ac:spMkLst>
        </pc:spChg>
      </pc:sldChg>
      <pc:sldChg chg="ord">
        <pc:chgData name="Lucas Jellema" userId="7e183fbb-84e0-44b3-9b03-0792bc8d162b" providerId="ADAL" clId="{C51F55CA-4C6A-45DC-8E9F-2386DC51A520}" dt="2020-10-19T16:23:24.382" v="9525"/>
        <pc:sldMkLst>
          <pc:docMk/>
          <pc:sldMk cId="1192589319" sldId="280"/>
        </pc:sldMkLst>
      </pc:sldChg>
      <pc:sldChg chg="addSp delSp modSp">
        <pc:chgData name="Lucas Jellema" userId="7e183fbb-84e0-44b3-9b03-0792bc8d162b" providerId="ADAL" clId="{C51F55CA-4C6A-45DC-8E9F-2386DC51A520}" dt="2020-11-03T10:03:17.078" v="17422" actId="20577"/>
        <pc:sldMkLst>
          <pc:docMk/>
          <pc:sldMk cId="213951777" sldId="282"/>
        </pc:sldMkLst>
        <pc:spChg chg="add mod">
          <ac:chgData name="Lucas Jellema" userId="7e183fbb-84e0-44b3-9b03-0792bc8d162b" providerId="ADAL" clId="{C51F55CA-4C6A-45DC-8E9F-2386DC51A520}" dt="2020-11-03T10:03:17.078" v="17422" actId="20577"/>
          <ac:spMkLst>
            <pc:docMk/>
            <pc:sldMk cId="213951777" sldId="282"/>
            <ac:spMk id="4" creationId="{69CDB407-B4AE-4F92-A3C0-6E4DE2C29B31}"/>
          </ac:spMkLst>
        </pc:spChg>
        <pc:spChg chg="mod">
          <ac:chgData name="Lucas Jellema" userId="7e183fbb-84e0-44b3-9b03-0792bc8d162b" providerId="ADAL" clId="{C51F55CA-4C6A-45DC-8E9F-2386DC51A520}" dt="2020-10-19T07:30:58.416" v="132" actId="20577"/>
          <ac:spMkLst>
            <pc:docMk/>
            <pc:sldMk cId="213951777" sldId="282"/>
            <ac:spMk id="5" creationId="{00000000-0000-0000-0000-000000000000}"/>
          </ac:spMkLst>
        </pc:spChg>
        <pc:picChg chg="add mod">
          <ac:chgData name="Lucas Jellema" userId="7e183fbb-84e0-44b3-9b03-0792bc8d162b" providerId="ADAL" clId="{C51F55CA-4C6A-45DC-8E9F-2386DC51A520}" dt="2020-10-19T19:33:56.448" v="10217" actId="1076"/>
          <ac:picMkLst>
            <pc:docMk/>
            <pc:sldMk cId="213951777" sldId="282"/>
            <ac:picMk id="7" creationId="{AA1D163A-CAE6-4615-A39B-A9B0DCFEE853}"/>
          </ac:picMkLst>
        </pc:picChg>
        <pc:picChg chg="add del mod">
          <ac:chgData name="Lucas Jellema" userId="7e183fbb-84e0-44b3-9b03-0792bc8d162b" providerId="ADAL" clId="{C51F55CA-4C6A-45DC-8E9F-2386DC51A520}" dt="2020-11-03T10:02:49.465" v="17401" actId="478"/>
          <ac:picMkLst>
            <pc:docMk/>
            <pc:sldMk cId="213951777" sldId="282"/>
            <ac:picMk id="1026" creationId="{99911AC7-9D62-4ED4-A675-4100639869A1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7:07:19.149" v="13530"/>
        <pc:sldMkLst>
          <pc:docMk/>
          <pc:sldMk cId="275357063" sldId="288"/>
        </pc:sldMkLst>
        <pc:spChg chg="mod">
          <ac:chgData name="Lucas Jellema" userId="7e183fbb-84e0-44b3-9b03-0792bc8d162b" providerId="ADAL" clId="{C51F55CA-4C6A-45DC-8E9F-2386DC51A520}" dt="2020-10-20T04:50:54.533" v="12640" actId="20577"/>
          <ac:spMkLst>
            <pc:docMk/>
            <pc:sldMk cId="275357063" sldId="288"/>
            <ac:spMk id="2" creationId="{4EDEF44E-A01E-4B34-8F08-DDAE91607057}"/>
          </ac:spMkLst>
        </pc:spChg>
        <pc:spChg chg="del">
          <ac:chgData name="Lucas Jellema" userId="7e183fbb-84e0-44b3-9b03-0792bc8d162b" providerId="ADAL" clId="{C51F55CA-4C6A-45DC-8E9F-2386DC51A520}" dt="2020-10-19T09:27:02.943" v="3491" actId="931"/>
          <ac:spMkLst>
            <pc:docMk/>
            <pc:sldMk cId="275357063" sldId="288"/>
            <ac:spMk id="3" creationId="{1CA86662-B1D0-45DE-A3ED-5D42CB2D580D}"/>
          </ac:spMkLst>
        </pc:spChg>
        <pc:spChg chg="mod">
          <ac:chgData name="Lucas Jellema" userId="7e183fbb-84e0-44b3-9b03-0792bc8d162b" providerId="ADAL" clId="{C51F55CA-4C6A-45DC-8E9F-2386DC51A520}" dt="2020-10-19T09:25:27.457" v="3464" actId="1035"/>
          <ac:spMkLst>
            <pc:docMk/>
            <pc:sldMk cId="275357063" sldId="288"/>
            <ac:spMk id="4" creationId="{827F6D1B-0C5F-46B1-84A6-D1BF1C6994B2}"/>
          </ac:spMkLst>
        </pc:spChg>
        <pc:spChg chg="mod">
          <ac:chgData name="Lucas Jellema" userId="7e183fbb-84e0-44b3-9b03-0792bc8d162b" providerId="ADAL" clId="{C51F55CA-4C6A-45DC-8E9F-2386DC51A520}" dt="2020-10-19T09:23:50.138" v="3374" actId="20577"/>
          <ac:spMkLst>
            <pc:docMk/>
            <pc:sldMk cId="275357063" sldId="288"/>
            <ac:spMk id="5" creationId="{1AD91776-9A77-4483-97F9-795896D80710}"/>
          </ac:spMkLst>
        </pc:spChg>
        <pc:spChg chg="mod">
          <ac:chgData name="Lucas Jellema" userId="7e183fbb-84e0-44b3-9b03-0792bc8d162b" providerId="ADAL" clId="{C51F55CA-4C6A-45DC-8E9F-2386DC51A520}" dt="2020-10-19T09:24:15.388" v="3403" actId="20577"/>
          <ac:spMkLst>
            <pc:docMk/>
            <pc:sldMk cId="275357063" sldId="288"/>
            <ac:spMk id="6" creationId="{08972557-2AE0-4CC2-A953-B08F4D126F7F}"/>
          </ac:spMkLst>
        </pc:spChg>
        <pc:spChg chg="del mod">
          <ac:chgData name="Lucas Jellema" userId="7e183fbb-84e0-44b3-9b03-0792bc8d162b" providerId="ADAL" clId="{C51F55CA-4C6A-45DC-8E9F-2386DC51A520}" dt="2020-10-19T09:39:25.529" v="3618" actId="478"/>
          <ac:spMkLst>
            <pc:docMk/>
            <pc:sldMk cId="275357063" sldId="288"/>
            <ac:spMk id="7" creationId="{16F1C06E-FDA0-41EA-A4A6-87C6FC9882C3}"/>
          </ac:spMkLst>
        </pc:spChg>
        <pc:spChg chg="del mod">
          <ac:chgData name="Lucas Jellema" userId="7e183fbb-84e0-44b3-9b03-0792bc8d162b" providerId="ADAL" clId="{C51F55CA-4C6A-45DC-8E9F-2386DC51A520}" dt="2020-10-19T09:39:25.529" v="3618" actId="478"/>
          <ac:spMkLst>
            <pc:docMk/>
            <pc:sldMk cId="275357063" sldId="288"/>
            <ac:spMk id="8" creationId="{1DF86A8C-9CE0-4917-9C85-6545DDB890DB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9" creationId="{FD5BEAA3-ED6F-4B98-A246-6ECC17CF30C0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0" creationId="{B6ED1130-240F-4CBF-9B92-302A21825E6E}"/>
          </ac:spMkLst>
        </pc:spChg>
        <pc:spChg chg="mod">
          <ac:chgData name="Lucas Jellema" userId="7e183fbb-84e0-44b3-9b03-0792bc8d162b" providerId="ADAL" clId="{C51F55CA-4C6A-45DC-8E9F-2386DC51A520}" dt="2020-10-19T09:24:23.817" v="3413" actId="20577"/>
          <ac:spMkLst>
            <pc:docMk/>
            <pc:sldMk cId="275357063" sldId="288"/>
            <ac:spMk id="11" creationId="{8815D9F0-94CD-40BC-AC75-5CB8DB7F0B48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2" creationId="{4EAA1F60-D9E2-437F-8E14-20995E1AB54C}"/>
          </ac:spMkLst>
        </pc:spChg>
        <pc:spChg chg="mod">
          <ac:chgData name="Lucas Jellema" userId="7e183fbb-84e0-44b3-9b03-0792bc8d162b" providerId="ADAL" clId="{C51F55CA-4C6A-45DC-8E9F-2386DC51A520}" dt="2020-10-19T09:36:49.858" v="3559" actId="403"/>
          <ac:spMkLst>
            <pc:docMk/>
            <pc:sldMk cId="275357063" sldId="288"/>
            <ac:spMk id="13" creationId="{F141023C-E7F3-4CA4-BFDA-8EA45D04CE0D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4" creationId="{7C5DABA5-142A-4E87-9C68-9A6DC1CB3F83}"/>
          </ac:spMkLst>
        </pc:spChg>
        <pc:spChg chg="mod">
          <ac:chgData name="Lucas Jellema" userId="7e183fbb-84e0-44b3-9b03-0792bc8d162b" providerId="ADAL" clId="{C51F55CA-4C6A-45DC-8E9F-2386DC51A520}" dt="2020-10-19T09:36:43.882" v="3556" actId="20577"/>
          <ac:spMkLst>
            <pc:docMk/>
            <pc:sldMk cId="275357063" sldId="288"/>
            <ac:spMk id="15" creationId="{3B708ACA-6DEE-4792-9E7D-0DE0E53ABE99}"/>
          </ac:spMkLst>
        </pc:spChg>
        <pc:spChg chg="del">
          <ac:chgData name="Lucas Jellema" userId="7e183fbb-84e0-44b3-9b03-0792bc8d162b" providerId="ADAL" clId="{C51F55CA-4C6A-45DC-8E9F-2386DC51A520}" dt="2020-10-19T09:38:18.177" v="3609" actId="478"/>
          <ac:spMkLst>
            <pc:docMk/>
            <pc:sldMk cId="275357063" sldId="288"/>
            <ac:spMk id="16" creationId="{4D4D44EE-6D1D-4F00-9098-2CE911D86ADF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19" creationId="{C43791C3-04CF-4C2E-88C7-F82CB71C182A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20" creationId="{5BB269CF-BF10-4556-8B81-2C00F7528C1D}"/>
          </ac:spMkLst>
        </pc:spChg>
        <pc:spChg chg="del">
          <ac:chgData name="Lucas Jellema" userId="7e183fbb-84e0-44b3-9b03-0792bc8d162b" providerId="ADAL" clId="{C51F55CA-4C6A-45DC-8E9F-2386DC51A520}" dt="2020-10-19T09:25:20.623" v="3451" actId="478"/>
          <ac:spMkLst>
            <pc:docMk/>
            <pc:sldMk cId="275357063" sldId="288"/>
            <ac:spMk id="21" creationId="{6059C375-867D-43EF-B1E2-7456BA9F4A1B}"/>
          </ac:spMkLst>
        </pc:spChg>
        <pc:spChg chg="del">
          <ac:chgData name="Lucas Jellema" userId="7e183fbb-84e0-44b3-9b03-0792bc8d162b" providerId="ADAL" clId="{C51F55CA-4C6A-45DC-8E9F-2386DC51A520}" dt="2020-10-19T09:25:20.623" v="3451" actId="478"/>
          <ac:spMkLst>
            <pc:docMk/>
            <pc:sldMk cId="275357063" sldId="288"/>
            <ac:spMk id="22" creationId="{9A01102D-DBFE-4289-822D-2A321C8E0C66}"/>
          </ac:spMkLst>
        </pc:spChg>
        <pc:spChg chg="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24" creationId="{6465FE01-559F-4AC2-8918-B5B4CE5D69B9}"/>
          </ac:spMkLst>
        </pc:spChg>
        <pc:spChg chg="del">
          <ac:chgData name="Lucas Jellema" userId="7e183fbb-84e0-44b3-9b03-0792bc8d162b" providerId="ADAL" clId="{C51F55CA-4C6A-45DC-8E9F-2386DC51A520}" dt="2020-10-19T09:36:57.809" v="3560" actId="478"/>
          <ac:spMkLst>
            <pc:docMk/>
            <pc:sldMk cId="275357063" sldId="288"/>
            <ac:spMk id="25" creationId="{2D1AA77E-2C22-43F7-855D-92D249819CD0}"/>
          </ac:spMkLst>
        </pc:spChg>
        <pc:spChg chg="del">
          <ac:chgData name="Lucas Jellema" userId="7e183fbb-84e0-44b3-9b03-0792bc8d162b" providerId="ADAL" clId="{C51F55CA-4C6A-45DC-8E9F-2386DC51A520}" dt="2020-10-19T09:36:57.809" v="3560" actId="478"/>
          <ac:spMkLst>
            <pc:docMk/>
            <pc:sldMk cId="275357063" sldId="288"/>
            <ac:spMk id="26" creationId="{A495C5A9-3A8B-48FC-AEBF-A5F64B78F253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7" creationId="{A1B78859-7134-4D60-807A-FE4FA978E643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8" creationId="{8AA88B1C-3F54-40FA-9129-CB76CDD59BB2}"/>
          </ac:spMkLst>
        </pc:spChg>
        <pc:spChg chg="add mod">
          <ac:chgData name="Lucas Jellema" userId="7e183fbb-84e0-44b3-9b03-0792bc8d162b" providerId="ADAL" clId="{C51F55CA-4C6A-45DC-8E9F-2386DC51A520}" dt="2020-10-19T09:25:49.638" v="3469"/>
          <ac:spMkLst>
            <pc:docMk/>
            <pc:sldMk cId="275357063" sldId="288"/>
            <ac:spMk id="29" creationId="{1C20645E-0E49-4375-A671-595570A52AD4}"/>
          </ac:spMkLst>
        </pc:spChg>
        <pc:spChg chg="add mod">
          <ac:chgData name="Lucas Jellema" userId="7e183fbb-84e0-44b3-9b03-0792bc8d162b" providerId="ADAL" clId="{C51F55CA-4C6A-45DC-8E9F-2386DC51A520}" dt="2020-10-19T09:28:08.147" v="3508" actId="1037"/>
          <ac:spMkLst>
            <pc:docMk/>
            <pc:sldMk cId="275357063" sldId="288"/>
            <ac:spMk id="30" creationId="{D8A484CF-8E18-4B04-BEDB-DCF2E99B0381}"/>
          </ac:spMkLst>
        </pc:spChg>
        <pc:spChg chg="add mod">
          <ac:chgData name="Lucas Jellema" userId="7e183fbb-84e0-44b3-9b03-0792bc8d162b" providerId="ADAL" clId="{C51F55CA-4C6A-45DC-8E9F-2386DC51A520}" dt="2020-10-19T09:28:12.823" v="3511" actId="1035"/>
          <ac:spMkLst>
            <pc:docMk/>
            <pc:sldMk cId="275357063" sldId="288"/>
            <ac:spMk id="36" creationId="{860C51DD-1B5E-4A39-8251-632C2A73C369}"/>
          </ac:spMkLst>
        </pc:spChg>
        <pc:spChg chg="add del mod">
          <ac:chgData name="Lucas Jellema" userId="7e183fbb-84e0-44b3-9b03-0792bc8d162b" providerId="ADAL" clId="{C51F55CA-4C6A-45DC-8E9F-2386DC51A520}" dt="2020-10-19T09:38:06.150" v="3604" actId="478"/>
          <ac:spMkLst>
            <pc:docMk/>
            <pc:sldMk cId="275357063" sldId="288"/>
            <ac:spMk id="38" creationId="{EF434449-216E-4AE5-B6FF-1DD130E6A397}"/>
          </ac:spMkLst>
        </pc:spChg>
        <pc:spChg chg="add del mod">
          <ac:chgData name="Lucas Jellema" userId="7e183fbb-84e0-44b3-9b03-0792bc8d162b" providerId="ADAL" clId="{C51F55CA-4C6A-45DC-8E9F-2386DC51A520}" dt="2020-10-19T09:39:19.571" v="3617" actId="478"/>
          <ac:spMkLst>
            <pc:docMk/>
            <pc:sldMk cId="275357063" sldId="288"/>
            <ac:spMk id="39" creationId="{14BAEB84-E60B-4C51-90F9-1EF5D3FB9111}"/>
          </ac:spMkLst>
        </pc:spChg>
        <pc:spChg chg="add mod">
          <ac:chgData name="Lucas Jellema" userId="7e183fbb-84e0-44b3-9b03-0792bc8d162b" providerId="ADAL" clId="{C51F55CA-4C6A-45DC-8E9F-2386DC51A520}" dt="2020-10-19T09:41:15.135" v="3645" actId="207"/>
          <ac:spMkLst>
            <pc:docMk/>
            <pc:sldMk cId="275357063" sldId="288"/>
            <ac:spMk id="44" creationId="{3E21A8D6-67F0-4217-AFE5-4445E2AAA7E4}"/>
          </ac:spMkLst>
        </pc:spChg>
        <pc:spChg chg="add del mod">
          <ac:chgData name="Lucas Jellema" userId="7e183fbb-84e0-44b3-9b03-0792bc8d162b" providerId="ADAL" clId="{C51F55CA-4C6A-45DC-8E9F-2386DC51A520}" dt="2020-10-20T17:07:19.149" v="13530"/>
          <ac:spMkLst>
            <pc:docMk/>
            <pc:sldMk cId="275357063" sldId="288"/>
            <ac:spMk id="45" creationId="{E2C20559-49F8-4FB2-9EB2-860CEB32EE3B}"/>
          </ac:spMkLst>
        </pc:spChg>
        <pc:spChg chg="add mod">
          <ac:chgData name="Lucas Jellema" userId="7e183fbb-84e0-44b3-9b03-0792bc8d162b" providerId="ADAL" clId="{C51F55CA-4C6A-45DC-8E9F-2386DC51A520}" dt="2020-10-19T09:41:03.801" v="3643" actId="207"/>
          <ac:spMkLst>
            <pc:docMk/>
            <pc:sldMk cId="275357063" sldId="288"/>
            <ac:spMk id="46" creationId="{021575BA-2B8E-4AC7-BCD1-6035ABF6FA69}"/>
          </ac:spMkLst>
        </pc:spChg>
        <pc:spChg chg="add mod">
          <ac:chgData name="Lucas Jellema" userId="7e183fbb-84e0-44b3-9b03-0792bc8d162b" providerId="ADAL" clId="{C51F55CA-4C6A-45DC-8E9F-2386DC51A520}" dt="2020-10-19T09:41:08.999" v="3644" actId="207"/>
          <ac:spMkLst>
            <pc:docMk/>
            <pc:sldMk cId="275357063" sldId="288"/>
            <ac:spMk id="47" creationId="{DEE3384C-DF63-42FD-A1E3-ED5F437467AF}"/>
          </ac:spMkLst>
        </pc:spChg>
        <pc:spChg chg="add del mod">
          <ac:chgData name="Lucas Jellema" userId="7e183fbb-84e0-44b3-9b03-0792bc8d162b" providerId="ADAL" clId="{C51F55CA-4C6A-45DC-8E9F-2386DC51A520}" dt="2020-10-20T17:07:19.149" v="13530"/>
          <ac:spMkLst>
            <pc:docMk/>
            <pc:sldMk cId="275357063" sldId="288"/>
            <ac:spMk id="50" creationId="{C82D40C1-C437-40E2-A0D5-42F7AC6905CA}"/>
          </ac:spMkLst>
        </pc:spChg>
        <pc:picChg chg="add mod">
          <ac:chgData name="Lucas Jellema" userId="7e183fbb-84e0-44b3-9b03-0792bc8d162b" providerId="ADAL" clId="{C51F55CA-4C6A-45DC-8E9F-2386DC51A520}" dt="2020-10-19T09:27:26.374" v="3498" actId="1076"/>
          <ac:picMkLst>
            <pc:docMk/>
            <pc:sldMk cId="275357063" sldId="288"/>
            <ac:picMk id="31" creationId="{51AD3119-F6D7-4646-BEDA-02094230B08C}"/>
          </ac:picMkLst>
        </pc:picChg>
        <pc:picChg chg="add mod">
          <ac:chgData name="Lucas Jellema" userId="7e183fbb-84e0-44b3-9b03-0792bc8d162b" providerId="ADAL" clId="{C51F55CA-4C6A-45DC-8E9F-2386DC51A520}" dt="2020-10-19T09:27:12.678" v="3493" actId="1076"/>
          <ac:picMkLst>
            <pc:docMk/>
            <pc:sldMk cId="275357063" sldId="288"/>
            <ac:picMk id="33" creationId="{E6CCB204-F524-45EA-8DA2-2070AB1DE466}"/>
          </ac:picMkLst>
        </pc:picChg>
        <pc:picChg chg="add mod">
          <ac:chgData name="Lucas Jellema" userId="7e183fbb-84e0-44b3-9b03-0792bc8d162b" providerId="ADAL" clId="{C51F55CA-4C6A-45DC-8E9F-2386DC51A520}" dt="2020-10-19T09:27:49.417" v="3501" actId="1076"/>
          <ac:picMkLst>
            <pc:docMk/>
            <pc:sldMk cId="275357063" sldId="288"/>
            <ac:picMk id="34" creationId="{52F41349-74BF-4161-8716-F7A85DFED00D}"/>
          </ac:picMkLst>
        </pc:picChg>
        <pc:picChg chg="add mod">
          <ac:chgData name="Lucas Jellema" userId="7e183fbb-84e0-44b3-9b03-0792bc8d162b" providerId="ADAL" clId="{C51F55CA-4C6A-45DC-8E9F-2386DC51A520}" dt="2020-10-19T09:39:01.552" v="3612" actId="1076"/>
          <ac:picMkLst>
            <pc:docMk/>
            <pc:sldMk cId="275357063" sldId="288"/>
            <ac:picMk id="40" creationId="{75E3CEAE-AF9D-4D3C-A8E0-CFFEA532B369}"/>
          </ac:picMkLst>
        </pc:picChg>
        <pc:picChg chg="add del mod">
          <ac:chgData name="Lucas Jellema" userId="7e183fbb-84e0-44b3-9b03-0792bc8d162b" providerId="ADAL" clId="{C51F55CA-4C6A-45DC-8E9F-2386DC51A520}" dt="2020-10-20T17:07:19.149" v="13530"/>
          <ac:picMkLst>
            <pc:docMk/>
            <pc:sldMk cId="275357063" sldId="288"/>
            <ac:picMk id="48" creationId="{94655E8C-AB49-4161-9793-7045A2D34503}"/>
          </ac:picMkLst>
        </pc:picChg>
        <pc:picChg chg="add mod">
          <ac:chgData name="Lucas Jellema" userId="7e183fbb-84e0-44b3-9b03-0792bc8d162b" providerId="ADAL" clId="{C51F55CA-4C6A-45DC-8E9F-2386DC51A520}" dt="2020-10-19T09:38:01.529" v="3602" actId="1076"/>
          <ac:picMkLst>
            <pc:docMk/>
            <pc:sldMk cId="275357063" sldId="288"/>
            <ac:picMk id="7170" creationId="{020A2E77-EF70-4EBC-896D-DEF304808DEF}"/>
          </ac:picMkLst>
        </pc:picChg>
        <pc:cxnChg chg="add mod">
          <ac:chgData name="Lucas Jellema" userId="7e183fbb-84e0-44b3-9b03-0792bc8d162b" providerId="ADAL" clId="{C51F55CA-4C6A-45DC-8E9F-2386DC51A520}" dt="2020-10-19T09:27:45.107" v="3500" actId="1076"/>
          <ac:cxnSpMkLst>
            <pc:docMk/>
            <pc:sldMk cId="275357063" sldId="288"/>
            <ac:cxnSpMk id="35" creationId="{0B87236B-A151-46C0-895A-5CE0223926F4}"/>
          </ac:cxnSpMkLst>
        </pc:cxnChg>
        <pc:cxnChg chg="add mod">
          <ac:chgData name="Lucas Jellema" userId="7e183fbb-84e0-44b3-9b03-0792bc8d162b" providerId="ADAL" clId="{C51F55CA-4C6A-45DC-8E9F-2386DC51A520}" dt="2020-10-19T09:39:17.327" v="3616" actId="14100"/>
          <ac:cxnSpMkLst>
            <pc:docMk/>
            <pc:sldMk cId="275357063" sldId="288"/>
            <ac:cxnSpMk id="42" creationId="{D66FEAEC-75EA-4BB1-952F-2990117ECB5D}"/>
          </ac:cxnSpMkLst>
        </pc:cxnChg>
      </pc:sldChg>
      <pc:sldChg chg="del">
        <pc:chgData name="Lucas Jellema" userId="7e183fbb-84e0-44b3-9b03-0792bc8d162b" providerId="ADAL" clId="{C51F55CA-4C6A-45DC-8E9F-2386DC51A520}" dt="2020-10-19T07:34:02.659" v="162" actId="2696"/>
        <pc:sldMkLst>
          <pc:docMk/>
          <pc:sldMk cId="3255172163" sldId="297"/>
        </pc:sldMkLst>
      </pc:sldChg>
      <pc:sldChg chg="addSp delSp modSp mod modClrScheme chgLayout">
        <pc:chgData name="Lucas Jellema" userId="7e183fbb-84e0-44b3-9b03-0792bc8d162b" providerId="ADAL" clId="{C51F55CA-4C6A-45DC-8E9F-2386DC51A520}" dt="2020-10-19T17:20:11.579" v="10199" actId="6549"/>
        <pc:sldMkLst>
          <pc:docMk/>
          <pc:sldMk cId="2718198982" sldId="298"/>
        </pc:sldMkLst>
        <pc:spChg chg="del">
          <ac:chgData name="Lucas Jellema" userId="7e183fbb-84e0-44b3-9b03-0792bc8d162b" providerId="ADAL" clId="{C51F55CA-4C6A-45DC-8E9F-2386DC51A520}" dt="2020-10-19T17:19:55.244" v="10197" actId="26606"/>
          <ac:spMkLst>
            <pc:docMk/>
            <pc:sldMk cId="2718198982" sldId="298"/>
            <ac:spMk id="2" creationId="{B923CE19-40DD-4495-BDB1-B9B33B7E0D6A}"/>
          </ac:spMkLst>
        </pc:spChg>
        <pc:spChg chg="mod">
          <ac:chgData name="Lucas Jellema" userId="7e183fbb-84e0-44b3-9b03-0792bc8d162b" providerId="ADAL" clId="{C51F55CA-4C6A-45DC-8E9F-2386DC51A520}" dt="2020-10-19T17:20:11.579" v="10199" actId="6549"/>
          <ac:spMkLst>
            <pc:docMk/>
            <pc:sldMk cId="2718198982" sldId="298"/>
            <ac:spMk id="3" creationId="{20F2A1CD-6ACF-46AB-AD07-AF019AEA1D08}"/>
          </ac:spMkLst>
        </pc:spChg>
        <pc:spChg chg="mod ord">
          <ac:chgData name="Lucas Jellema" userId="7e183fbb-84e0-44b3-9b03-0792bc8d162b" providerId="ADAL" clId="{C51F55CA-4C6A-45DC-8E9F-2386DC51A520}" dt="2020-10-19T17:19:55.244" v="10197" actId="26606"/>
          <ac:spMkLst>
            <pc:docMk/>
            <pc:sldMk cId="2718198982" sldId="298"/>
            <ac:spMk id="4" creationId="{5DDFDD52-AE63-4155-BC11-D1FD5A20D906}"/>
          </ac:spMkLst>
        </pc:spChg>
        <pc:picChg chg="add mod">
          <ac:chgData name="Lucas Jellema" userId="7e183fbb-84e0-44b3-9b03-0792bc8d162b" providerId="ADAL" clId="{C51F55CA-4C6A-45DC-8E9F-2386DC51A520}" dt="2020-10-19T17:19:55.244" v="10197" actId="26606"/>
          <ac:picMkLst>
            <pc:docMk/>
            <pc:sldMk cId="2718198982" sldId="298"/>
            <ac:picMk id="34818" creationId="{A6BD9604-3190-44A8-8D91-2F09DA76B84A}"/>
          </ac:picMkLst>
        </pc:picChg>
      </pc:sldChg>
      <pc:sldChg chg="addSp delSp modSp modTransition">
        <pc:chgData name="Lucas Jellema" userId="7e183fbb-84e0-44b3-9b03-0792bc8d162b" providerId="ADAL" clId="{C51F55CA-4C6A-45DC-8E9F-2386DC51A520}" dt="2020-10-19T17:20:48.623" v="10211"/>
        <pc:sldMkLst>
          <pc:docMk/>
          <pc:sldMk cId="2805220295" sldId="299"/>
        </pc:sldMkLst>
        <pc:spChg chg="del">
          <ac:chgData name="Lucas Jellema" userId="7e183fbb-84e0-44b3-9b03-0792bc8d162b" providerId="ADAL" clId="{C51F55CA-4C6A-45DC-8E9F-2386DC51A520}" dt="2020-10-19T08:15:24.094" v="178" actId="478"/>
          <ac:spMkLst>
            <pc:docMk/>
            <pc:sldMk cId="2805220295" sldId="299"/>
            <ac:spMk id="3" creationId="{32E6E19C-1AF1-4C03-8422-4E43E15E052C}"/>
          </ac:spMkLst>
        </pc:spChg>
        <pc:spChg chg="add mod">
          <ac:chgData name="Lucas Jellema" userId="7e183fbb-84e0-44b3-9b03-0792bc8d162b" providerId="ADAL" clId="{C51F55CA-4C6A-45DC-8E9F-2386DC51A520}" dt="2020-10-19T08:15:50.062" v="182" actId="1076"/>
          <ac:spMkLst>
            <pc:docMk/>
            <pc:sldMk cId="2805220295" sldId="299"/>
            <ac:spMk id="5" creationId="{E56245DC-51FC-4278-B965-4BA19289866F}"/>
          </ac:spMkLst>
        </pc:spChg>
        <pc:spChg chg="add del mod">
          <ac:chgData name="Lucas Jellema" userId="7e183fbb-84e0-44b3-9b03-0792bc8d162b" providerId="ADAL" clId="{C51F55CA-4C6A-45DC-8E9F-2386DC51A520}" dt="2020-10-19T08:15:36.733" v="179" actId="478"/>
          <ac:spMkLst>
            <pc:docMk/>
            <pc:sldMk cId="2805220295" sldId="299"/>
            <ac:spMk id="7" creationId="{60AADA3C-D33A-49FB-977B-10B09EC76CE0}"/>
          </ac:spMkLst>
        </pc:spChg>
        <pc:picChg chg="add mod">
          <ac:chgData name="Lucas Jellema" userId="7e183fbb-84e0-44b3-9b03-0792bc8d162b" providerId="ADAL" clId="{C51F55CA-4C6A-45DC-8E9F-2386DC51A520}" dt="2020-10-19T17:20:46.412" v="10210" actId="1076"/>
          <ac:picMkLst>
            <pc:docMk/>
            <pc:sldMk cId="2805220295" sldId="299"/>
            <ac:picMk id="8" creationId="{2C2737F2-046B-4130-B1A8-7D27DA5AB8CB}"/>
          </ac:picMkLst>
        </pc:picChg>
      </pc:sldChg>
      <pc:sldChg chg="modSp">
        <pc:chgData name="Lucas Jellema" userId="7e183fbb-84e0-44b3-9b03-0792bc8d162b" providerId="ADAL" clId="{C51F55CA-4C6A-45DC-8E9F-2386DC51A520}" dt="2020-10-19T20:15:49.984" v="10761" actId="6549"/>
        <pc:sldMkLst>
          <pc:docMk/>
          <pc:sldMk cId="595116612" sldId="300"/>
        </pc:sldMkLst>
        <pc:spChg chg="mod">
          <ac:chgData name="Lucas Jellema" userId="7e183fbb-84e0-44b3-9b03-0792bc8d162b" providerId="ADAL" clId="{C51F55CA-4C6A-45DC-8E9F-2386DC51A520}" dt="2020-10-19T20:15:49.984" v="10761" actId="6549"/>
          <ac:spMkLst>
            <pc:docMk/>
            <pc:sldMk cId="595116612" sldId="300"/>
            <ac:spMk id="3" creationId="{8A839F02-E4DA-491F-A633-4125ED84F821}"/>
          </ac:spMkLst>
        </pc:spChg>
      </pc:sldChg>
      <pc:sldChg chg="addSp delSp modSp ord modAnim">
        <pc:chgData name="Lucas Jellema" userId="7e183fbb-84e0-44b3-9b03-0792bc8d162b" providerId="ADAL" clId="{C51F55CA-4C6A-45DC-8E9F-2386DC51A520}" dt="2020-10-25T14:36:07.435" v="15442" actId="14100"/>
        <pc:sldMkLst>
          <pc:docMk/>
          <pc:sldMk cId="2492775140" sldId="301"/>
        </pc:sldMkLst>
        <pc:spChg chg="add mod">
          <ac:chgData name="Lucas Jellema" userId="7e183fbb-84e0-44b3-9b03-0792bc8d162b" providerId="ADAL" clId="{C51F55CA-4C6A-45DC-8E9F-2386DC51A520}" dt="2020-10-19T20:18:31.391" v="10949" actId="1076"/>
          <ac:spMkLst>
            <pc:docMk/>
            <pc:sldMk cId="2492775140" sldId="301"/>
            <ac:spMk id="2" creationId="{0D92CB54-CB48-4026-BA34-AAD73C441D26}"/>
          </ac:spMkLst>
        </pc:spChg>
        <pc:spChg chg="add del mod">
          <ac:chgData name="Lucas Jellema" userId="7e183fbb-84e0-44b3-9b03-0792bc8d162b" providerId="ADAL" clId="{C51F55CA-4C6A-45DC-8E9F-2386DC51A520}" dt="2020-10-19T20:19:37.744" v="11039" actId="478"/>
          <ac:spMkLst>
            <pc:docMk/>
            <pc:sldMk cId="2492775140" sldId="301"/>
            <ac:spMk id="5" creationId="{5E18DC3B-BFEE-4F06-9275-6429AB2519E3}"/>
          </ac:spMkLst>
        </pc:spChg>
        <pc:spChg chg="del">
          <ac:chgData name="Lucas Jellema" userId="7e183fbb-84e0-44b3-9b03-0792bc8d162b" providerId="ADAL" clId="{C51F55CA-4C6A-45DC-8E9F-2386DC51A520}" dt="2020-10-19T20:19:31.262" v="11038" actId="478"/>
          <ac:spMkLst>
            <pc:docMk/>
            <pc:sldMk cId="2492775140" sldId="301"/>
            <ac:spMk id="7" creationId="{1BD650AD-5C6D-4CF0-B220-2B35029C3FDA}"/>
          </ac:spMkLst>
        </pc:spChg>
        <pc:spChg chg="add mod">
          <ac:chgData name="Lucas Jellema" userId="7e183fbb-84e0-44b3-9b03-0792bc8d162b" providerId="ADAL" clId="{C51F55CA-4C6A-45DC-8E9F-2386DC51A520}" dt="2020-10-25T14:36:07.435" v="15442" actId="14100"/>
          <ac:spMkLst>
            <pc:docMk/>
            <pc:sldMk cId="2492775140" sldId="301"/>
            <ac:spMk id="8" creationId="{6AFD7E9F-EBA9-4CE0-A183-13C2870E3801}"/>
          </ac:spMkLst>
        </pc:spChg>
        <pc:spChg chg="add mod">
          <ac:chgData name="Lucas Jellema" userId="7e183fbb-84e0-44b3-9b03-0792bc8d162b" providerId="ADAL" clId="{C51F55CA-4C6A-45DC-8E9F-2386DC51A520}" dt="2020-10-19T20:19:09.561" v="11032" actId="20577"/>
          <ac:spMkLst>
            <pc:docMk/>
            <pc:sldMk cId="2492775140" sldId="301"/>
            <ac:spMk id="9" creationId="{F5F4B661-A09B-4B6A-A937-C3452680D905}"/>
          </ac:spMkLst>
        </pc:spChg>
        <pc:spChg chg="add mod">
          <ac:chgData name="Lucas Jellema" userId="7e183fbb-84e0-44b3-9b03-0792bc8d162b" providerId="ADAL" clId="{C51F55CA-4C6A-45DC-8E9F-2386DC51A520}" dt="2020-10-19T20:19:07.712" v="11031"/>
          <ac:spMkLst>
            <pc:docMk/>
            <pc:sldMk cId="2492775140" sldId="301"/>
            <ac:spMk id="10" creationId="{1FB7CE91-E1A2-4AC5-B50B-D0FC467AF72F}"/>
          </ac:spMkLst>
        </pc:spChg>
        <pc:spChg chg="add mod">
          <ac:chgData name="Lucas Jellema" userId="7e183fbb-84e0-44b3-9b03-0792bc8d162b" providerId="ADAL" clId="{C51F55CA-4C6A-45DC-8E9F-2386DC51A520}" dt="2020-10-19T20:19:46.445" v="11041" actId="400"/>
          <ac:spMkLst>
            <pc:docMk/>
            <pc:sldMk cId="2492775140" sldId="301"/>
            <ac:spMk id="11" creationId="{E5022896-AB1B-4967-88CF-5709874A2B4F}"/>
          </ac:spMkLst>
        </pc:spChg>
        <pc:spChg chg="add mod">
          <ac:chgData name="Lucas Jellema" userId="7e183fbb-84e0-44b3-9b03-0792bc8d162b" providerId="ADAL" clId="{C51F55CA-4C6A-45DC-8E9F-2386DC51A520}" dt="2020-10-19T20:20:13.940" v="11057" actId="14100"/>
          <ac:spMkLst>
            <pc:docMk/>
            <pc:sldMk cId="2492775140" sldId="301"/>
            <ac:spMk id="13" creationId="{53D8C2B6-C0E0-4DB5-B244-C71818062E09}"/>
          </ac:spMkLst>
        </pc:spChg>
        <pc:picChg chg="mod">
          <ac:chgData name="Lucas Jellema" userId="7e183fbb-84e0-44b3-9b03-0792bc8d162b" providerId="ADAL" clId="{C51F55CA-4C6A-45DC-8E9F-2386DC51A520}" dt="2020-10-19T20:17:21.792" v="10812" actId="1076"/>
          <ac:picMkLst>
            <pc:docMk/>
            <pc:sldMk cId="2492775140" sldId="301"/>
            <ac:picMk id="2050" creationId="{E27DC2A2-0F40-4505-ABF6-963393408813}"/>
          </ac:picMkLst>
        </pc:picChg>
      </pc:sldChg>
      <pc:sldChg chg="addSp delSp modSp ord modAnim">
        <pc:chgData name="Lucas Jellema" userId="7e183fbb-84e0-44b3-9b03-0792bc8d162b" providerId="ADAL" clId="{C51F55CA-4C6A-45DC-8E9F-2386DC51A520}" dt="2020-10-19T20:24:25.949" v="11168"/>
        <pc:sldMkLst>
          <pc:docMk/>
          <pc:sldMk cId="2888082521" sldId="302"/>
        </pc:sldMkLst>
        <pc:spChg chg="del mod">
          <ac:chgData name="Lucas Jellema" userId="7e183fbb-84e0-44b3-9b03-0792bc8d162b" providerId="ADAL" clId="{C51F55CA-4C6A-45DC-8E9F-2386DC51A520}" dt="2020-10-19T20:23:15.482" v="11153" actId="478"/>
          <ac:spMkLst>
            <pc:docMk/>
            <pc:sldMk cId="2888082521" sldId="302"/>
            <ac:spMk id="3" creationId="{2078B74F-D428-4D9D-8F0D-037BBF118111}"/>
          </ac:spMkLst>
        </pc:spChg>
        <pc:spChg chg="add mod">
          <ac:chgData name="Lucas Jellema" userId="7e183fbb-84e0-44b3-9b03-0792bc8d162b" providerId="ADAL" clId="{C51F55CA-4C6A-45DC-8E9F-2386DC51A520}" dt="2020-10-19T20:22:37.118" v="11135" actId="1076"/>
          <ac:spMkLst>
            <pc:docMk/>
            <pc:sldMk cId="2888082521" sldId="302"/>
            <ac:spMk id="5" creationId="{D156F3CB-4027-4799-931B-2E50186C6D84}"/>
          </ac:spMkLst>
        </pc:spChg>
        <pc:spChg chg="add mod">
          <ac:chgData name="Lucas Jellema" userId="7e183fbb-84e0-44b3-9b03-0792bc8d162b" providerId="ADAL" clId="{C51F55CA-4C6A-45DC-8E9F-2386DC51A520}" dt="2020-10-19T20:24:23.951" v="11167" actId="14100"/>
          <ac:spMkLst>
            <pc:docMk/>
            <pc:sldMk cId="2888082521" sldId="302"/>
            <ac:spMk id="7" creationId="{F9609B46-4D97-418C-9718-FB40904B764E}"/>
          </ac:spMkLst>
        </pc:spChg>
        <pc:spChg chg="add del mod">
          <ac:chgData name="Lucas Jellema" userId="7e183fbb-84e0-44b3-9b03-0792bc8d162b" providerId="ADAL" clId="{C51F55CA-4C6A-45DC-8E9F-2386DC51A520}" dt="2020-10-19T20:23:18.700" v="11154" actId="478"/>
          <ac:spMkLst>
            <pc:docMk/>
            <pc:sldMk cId="2888082521" sldId="302"/>
            <ac:spMk id="8" creationId="{04AAA95B-C7B3-4F65-B724-2226557F967A}"/>
          </ac:spMkLst>
        </pc:spChg>
        <pc:picChg chg="add mod">
          <ac:chgData name="Lucas Jellema" userId="7e183fbb-84e0-44b3-9b03-0792bc8d162b" providerId="ADAL" clId="{C51F55CA-4C6A-45DC-8E9F-2386DC51A520}" dt="2020-10-19T20:21:19.713" v="11075" actId="1076"/>
          <ac:picMkLst>
            <pc:docMk/>
            <pc:sldMk cId="2888082521" sldId="302"/>
            <ac:picMk id="44034" creationId="{D6990B7D-D551-4C91-BAE3-3209236B2B54}"/>
          </ac:picMkLst>
        </pc:picChg>
      </pc:sldChg>
      <pc:sldChg chg="addSp delSp modSp ord modAnim modNotesTx">
        <pc:chgData name="Lucas Jellema" userId="7e183fbb-84e0-44b3-9b03-0792bc8d162b" providerId="ADAL" clId="{C51F55CA-4C6A-45DC-8E9F-2386DC51A520}" dt="2020-10-20T14:51:29" v="12796"/>
        <pc:sldMkLst>
          <pc:docMk/>
          <pc:sldMk cId="4153854254" sldId="303"/>
        </pc:sldMkLst>
        <pc:spChg chg="del">
          <ac:chgData name="Lucas Jellema" userId="7e183fbb-84e0-44b3-9b03-0792bc8d162b" providerId="ADAL" clId="{C51F55CA-4C6A-45DC-8E9F-2386DC51A520}" dt="2020-10-19T16:43:04.229" v="9863" actId="478"/>
          <ac:spMkLst>
            <pc:docMk/>
            <pc:sldMk cId="4153854254" sldId="303"/>
            <ac:spMk id="2" creationId="{56319B22-B40E-4548-9E9F-7BB076B80EB3}"/>
          </ac:spMkLst>
        </pc:spChg>
        <pc:spChg chg="del mod">
          <ac:chgData name="Lucas Jellema" userId="7e183fbb-84e0-44b3-9b03-0792bc8d162b" providerId="ADAL" clId="{C51F55CA-4C6A-45DC-8E9F-2386DC51A520}" dt="2020-10-19T16:42:14.690" v="9839" actId="478"/>
          <ac:spMkLst>
            <pc:docMk/>
            <pc:sldMk cId="4153854254" sldId="303"/>
            <ac:spMk id="3" creationId="{24678C87-AD12-4A6D-A90B-5C2E448CFFE4}"/>
          </ac:spMkLst>
        </pc:spChg>
        <pc:spChg chg="add mod">
          <ac:chgData name="Lucas Jellema" userId="7e183fbb-84e0-44b3-9b03-0792bc8d162b" providerId="ADAL" clId="{C51F55CA-4C6A-45DC-8E9F-2386DC51A520}" dt="2020-10-19T16:43:04.229" v="9863" actId="478"/>
          <ac:spMkLst>
            <pc:docMk/>
            <pc:sldMk cId="4153854254" sldId="303"/>
            <ac:spMk id="6" creationId="{16A0F6CF-9BDC-446B-B160-B7645C462E60}"/>
          </ac:spMkLst>
        </pc:spChg>
        <pc:grpChg chg="add mod">
          <ac:chgData name="Lucas Jellema" userId="7e183fbb-84e0-44b3-9b03-0792bc8d162b" providerId="ADAL" clId="{C51F55CA-4C6A-45DC-8E9F-2386DC51A520}" dt="2020-10-19T16:44:54.455" v="9883" actId="1076"/>
          <ac:grpSpMkLst>
            <pc:docMk/>
            <pc:sldMk cId="4153854254" sldId="303"/>
            <ac:grpSpMk id="7" creationId="{B4FE3103-DCDE-4827-A458-6DEC712D26DB}"/>
          </ac:grpSpMkLst>
        </pc:grpChg>
        <pc:grpChg chg="add mod">
          <ac:chgData name="Lucas Jellema" userId="7e183fbb-84e0-44b3-9b03-0792bc8d162b" providerId="ADAL" clId="{C51F55CA-4C6A-45DC-8E9F-2386DC51A520}" dt="2020-10-20T14:49:24.838" v="12784" actId="1076"/>
          <ac:grpSpMkLst>
            <pc:docMk/>
            <pc:sldMk cId="4153854254" sldId="303"/>
            <ac:grpSpMk id="23" creationId="{139938AD-21A0-45D4-B11E-C92BC13D6A10}"/>
          </ac:grpSpMkLst>
        </pc:grp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10" creationId="{47170123-4B32-4FC1-92A6-5A175975C154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4" creationId="{A88C5937-920C-4F98-9E1A-5B662201FF17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5" creationId="{60162FB9-9871-494D-89B4-3E47C9A6B5E2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6" creationId="{05D37FBE-4EB8-4311-AD72-6541BFE8A3CC}"/>
          </ac:picMkLst>
        </pc:picChg>
        <pc:picChg chg="add mod">
          <ac:chgData name="Lucas Jellema" userId="7e183fbb-84e0-44b3-9b03-0792bc8d162b" providerId="ADAL" clId="{C51F55CA-4C6A-45DC-8E9F-2386DC51A520}" dt="2020-10-19T16:44:35.925" v="9879" actId="164"/>
          <ac:picMkLst>
            <pc:docMk/>
            <pc:sldMk cId="4153854254" sldId="303"/>
            <ac:picMk id="17" creationId="{B3B20C57-B089-411F-AEDF-176F1BAA16E3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19" creationId="{1E531895-0086-4DF1-8F81-C5255D66F7B8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22" creationId="{6690D963-090C-4A2F-AD3E-35ED9E659546}"/>
          </ac:picMkLst>
        </pc:picChg>
        <pc:picChg chg="add mod">
          <ac:chgData name="Lucas Jellema" userId="7e183fbb-84e0-44b3-9b03-0792bc8d162b" providerId="ADAL" clId="{C51F55CA-4C6A-45DC-8E9F-2386DC51A520}" dt="2020-10-20T04:34:26.733" v="12272" actId="1076"/>
          <ac:picMkLst>
            <pc:docMk/>
            <pc:sldMk cId="4153854254" sldId="303"/>
            <ac:picMk id="29" creationId="{48B5914D-1665-4020-AA92-3248BEED1108}"/>
          </ac:picMkLst>
        </pc:picChg>
        <pc:picChg chg="add mod">
          <ac:chgData name="Lucas Jellema" userId="7e183fbb-84e0-44b3-9b03-0792bc8d162b" providerId="ADAL" clId="{C51F55CA-4C6A-45DC-8E9F-2386DC51A520}" dt="2020-10-19T16:45:10.310" v="9886" actId="1076"/>
          <ac:picMkLst>
            <pc:docMk/>
            <pc:sldMk cId="4153854254" sldId="303"/>
            <ac:picMk id="31746" creationId="{E883A87F-7510-4FA4-8DB6-5D9F9D811395}"/>
          </ac:picMkLst>
        </pc:picChg>
        <pc:picChg chg="add mod">
          <ac:chgData name="Lucas Jellema" userId="7e183fbb-84e0-44b3-9b03-0792bc8d162b" providerId="ADAL" clId="{C51F55CA-4C6A-45DC-8E9F-2386DC51A520}" dt="2020-10-19T16:45:20.293" v="9914" actId="1036"/>
          <ac:picMkLst>
            <pc:docMk/>
            <pc:sldMk cId="4153854254" sldId="303"/>
            <ac:picMk id="31748" creationId="{7203F42D-AA1E-42B0-9146-3B23079530BC}"/>
          </ac:picMkLst>
        </pc:picChg>
        <pc:picChg chg="add del mod">
          <ac:chgData name="Lucas Jellema" userId="7e183fbb-84e0-44b3-9b03-0792bc8d162b" providerId="ADAL" clId="{C51F55CA-4C6A-45DC-8E9F-2386DC51A520}" dt="2020-10-19T16:52:42.244" v="10006" actId="478"/>
          <ac:picMkLst>
            <pc:docMk/>
            <pc:sldMk cId="4153854254" sldId="303"/>
            <ac:picMk id="31750" creationId="{B772C92B-7E4A-4232-BAF2-7B571366EAA5}"/>
          </ac:picMkLst>
        </pc:picChg>
        <pc:picChg chg="add mod">
          <ac:chgData name="Lucas Jellema" userId="7e183fbb-84e0-44b3-9b03-0792bc8d162b" providerId="ADAL" clId="{C51F55CA-4C6A-45DC-8E9F-2386DC51A520}" dt="2020-10-20T14:49:24.838" v="12784" actId="1076"/>
          <ac:picMkLst>
            <pc:docMk/>
            <pc:sldMk cId="4153854254" sldId="303"/>
            <ac:picMk id="31752" creationId="{32753672-1C63-4104-81BC-25FC36E111E0}"/>
          </ac:picMkLst>
        </pc:picChg>
        <pc:picChg chg="add mod">
          <ac:chgData name="Lucas Jellema" userId="7e183fbb-84e0-44b3-9b03-0792bc8d162b" providerId="ADAL" clId="{C51F55CA-4C6A-45DC-8E9F-2386DC51A520}" dt="2020-10-20T14:49:13.579" v="12783" actId="1076"/>
          <ac:picMkLst>
            <pc:docMk/>
            <pc:sldMk cId="4153854254" sldId="303"/>
            <ac:picMk id="31754" creationId="{380BA6EC-62DE-45AD-9F90-6A213333DD9B}"/>
          </ac:picMkLst>
        </pc:picChg>
        <pc:picChg chg="add mod">
          <ac:chgData name="Lucas Jellema" userId="7e183fbb-84e0-44b3-9b03-0792bc8d162b" providerId="ADAL" clId="{C51F55CA-4C6A-45DC-8E9F-2386DC51A520}" dt="2020-10-19T16:45:20.293" v="9914" actId="1036"/>
          <ac:picMkLst>
            <pc:docMk/>
            <pc:sldMk cId="4153854254" sldId="303"/>
            <ac:picMk id="31756" creationId="{722FDB4C-6A2F-41A1-8F90-61EBE0536F37}"/>
          </ac:picMkLst>
        </pc:picChg>
        <pc:picChg chg="add mod">
          <ac:chgData name="Lucas Jellema" userId="7e183fbb-84e0-44b3-9b03-0792bc8d162b" providerId="ADAL" clId="{C51F55CA-4C6A-45DC-8E9F-2386DC51A520}" dt="2020-10-20T14:49:29.092" v="12786" actId="1076"/>
          <ac:picMkLst>
            <pc:docMk/>
            <pc:sldMk cId="4153854254" sldId="303"/>
            <ac:picMk id="31758" creationId="{862EA9B6-FC8D-4D4B-AE72-4DE11086B037}"/>
          </ac:picMkLst>
        </pc:picChg>
        <pc:picChg chg="add mod">
          <ac:chgData name="Lucas Jellema" userId="7e183fbb-84e0-44b3-9b03-0792bc8d162b" providerId="ADAL" clId="{C51F55CA-4C6A-45DC-8E9F-2386DC51A520}" dt="2020-10-20T14:49:26.842" v="12785" actId="1076"/>
          <ac:picMkLst>
            <pc:docMk/>
            <pc:sldMk cId="4153854254" sldId="303"/>
            <ac:picMk id="31760" creationId="{CC81E18E-16B3-47E1-8BDA-A9D91ED63134}"/>
          </ac:picMkLst>
        </pc:picChg>
      </pc:sldChg>
      <pc:sldChg chg="addSp modSp add">
        <pc:chgData name="Lucas Jellema" userId="7e183fbb-84e0-44b3-9b03-0792bc8d162b" providerId="ADAL" clId="{C51F55CA-4C6A-45DC-8E9F-2386DC51A520}" dt="2020-10-26T10:16:02.527" v="15702" actId="1440"/>
        <pc:sldMkLst>
          <pc:docMk/>
          <pc:sldMk cId="1073059577" sldId="311"/>
        </pc:sldMkLst>
        <pc:spChg chg="mod">
          <ac:chgData name="Lucas Jellema" userId="7e183fbb-84e0-44b3-9b03-0792bc8d162b" providerId="ADAL" clId="{C51F55CA-4C6A-45DC-8E9F-2386DC51A520}" dt="2020-10-26T10:14:34.259" v="15698"/>
          <ac:spMkLst>
            <pc:docMk/>
            <pc:sldMk cId="1073059577" sldId="311"/>
            <ac:spMk id="4" creationId="{1F3E024E-F237-4B90-911F-DBC827DAD8FD}"/>
          </ac:spMkLst>
        </pc:spChg>
        <pc:picChg chg="add mod">
          <ac:chgData name="Lucas Jellema" userId="7e183fbb-84e0-44b3-9b03-0792bc8d162b" providerId="ADAL" clId="{C51F55CA-4C6A-45DC-8E9F-2386DC51A520}" dt="2020-10-26T10:16:02.527" v="15702" actId="1440"/>
          <ac:picMkLst>
            <pc:docMk/>
            <pc:sldMk cId="1073059577" sldId="311"/>
            <ac:picMk id="1026" creationId="{8B886DF2-667C-4339-B32E-6ABE0748C61F}"/>
          </ac:picMkLst>
        </pc:picChg>
        <pc:cxnChg chg="mod">
          <ac:chgData name="Lucas Jellema" userId="7e183fbb-84e0-44b3-9b03-0792bc8d162b" providerId="ADAL" clId="{C51F55CA-4C6A-45DC-8E9F-2386DC51A520}" dt="2020-10-26T10:14:13.033" v="15692" actId="1036"/>
          <ac:cxnSpMkLst>
            <pc:docMk/>
            <pc:sldMk cId="1073059577" sldId="311"/>
            <ac:cxnSpMk id="5" creationId="{4103FB9B-28A4-49B6-A85E-C0126E05D5ED}"/>
          </ac:cxnSpMkLst>
        </pc:cxnChg>
      </pc:sldChg>
      <pc:sldChg chg="modSp add">
        <pc:chgData name="Lucas Jellema" userId="7e183fbb-84e0-44b3-9b03-0792bc8d162b" providerId="ADAL" clId="{C51F55CA-4C6A-45DC-8E9F-2386DC51A520}" dt="2020-10-19T17:18:27.717" v="10154" actId="20577"/>
        <pc:sldMkLst>
          <pc:docMk/>
          <pc:sldMk cId="752267983" sldId="313"/>
        </pc:sldMkLst>
        <pc:spChg chg="mod">
          <ac:chgData name="Lucas Jellema" userId="7e183fbb-84e0-44b3-9b03-0792bc8d162b" providerId="ADAL" clId="{C51F55CA-4C6A-45DC-8E9F-2386DC51A520}" dt="2020-10-19T17:18:27.717" v="10154" actId="20577"/>
          <ac:spMkLst>
            <pc:docMk/>
            <pc:sldMk cId="752267983" sldId="313"/>
            <ac:spMk id="2" creationId="{E9BCFBE9-F4DF-47D6-8017-0E9C1BEBA212}"/>
          </ac:spMkLst>
        </pc:spChg>
        <pc:spChg chg="mod">
          <ac:chgData name="Lucas Jellema" userId="7e183fbb-84e0-44b3-9b03-0792bc8d162b" providerId="ADAL" clId="{C51F55CA-4C6A-45DC-8E9F-2386DC51A520}" dt="2020-10-19T17:17:54.358" v="10104" actId="1076"/>
          <ac:spMkLst>
            <pc:docMk/>
            <pc:sldMk cId="752267983" sldId="313"/>
            <ac:spMk id="3" creationId="{D8262B94-D75F-49AB-B35B-19DC956C4E88}"/>
          </ac:spMkLst>
        </pc:spChg>
        <pc:picChg chg="mod">
          <ac:chgData name="Lucas Jellema" userId="7e183fbb-84e0-44b3-9b03-0792bc8d162b" providerId="ADAL" clId="{C51F55CA-4C6A-45DC-8E9F-2386DC51A520}" dt="2020-10-19T17:17:59.793" v="10105" actId="1076"/>
          <ac:picMkLst>
            <pc:docMk/>
            <pc:sldMk cId="752267983" sldId="313"/>
            <ac:picMk id="1026" creationId="{0CEEF03D-8570-451F-A6FE-89383A0C6B3E}"/>
          </ac:picMkLst>
        </pc:picChg>
      </pc:sldChg>
      <pc:sldChg chg="modSp add">
        <pc:chgData name="Lucas Jellema" userId="7e183fbb-84e0-44b3-9b03-0792bc8d162b" providerId="ADAL" clId="{C51F55CA-4C6A-45DC-8E9F-2386DC51A520}" dt="2020-11-03T11:34:12.523" v="17736" actId="27636"/>
        <pc:sldMkLst>
          <pc:docMk/>
          <pc:sldMk cId="272852208" sldId="316"/>
        </pc:sldMkLst>
        <pc:spChg chg="mod">
          <ac:chgData name="Lucas Jellema" userId="7e183fbb-84e0-44b3-9b03-0792bc8d162b" providerId="ADAL" clId="{C51F55CA-4C6A-45DC-8E9F-2386DC51A520}" dt="2020-11-03T11:34:12.523" v="17736" actId="27636"/>
          <ac:spMkLst>
            <pc:docMk/>
            <pc:sldMk cId="272852208" sldId="316"/>
            <ac:spMk id="3" creationId="{FECE6527-BD66-4029-BCAA-FC43A11D8A09}"/>
          </ac:spMkLst>
        </pc:spChg>
      </pc:sldChg>
      <pc:sldChg chg="modSp add">
        <pc:chgData name="Lucas Jellema" userId="7e183fbb-84e0-44b3-9b03-0792bc8d162b" providerId="ADAL" clId="{C51F55CA-4C6A-45DC-8E9F-2386DC51A520}" dt="2020-11-03T11:35:32.541" v="17741" actId="27636"/>
        <pc:sldMkLst>
          <pc:docMk/>
          <pc:sldMk cId="2745274188" sldId="317"/>
        </pc:sldMkLst>
        <pc:spChg chg="mod">
          <ac:chgData name="Lucas Jellema" userId="7e183fbb-84e0-44b3-9b03-0792bc8d162b" providerId="ADAL" clId="{C51F55CA-4C6A-45DC-8E9F-2386DC51A520}" dt="2020-11-03T11:35:32.541" v="17741" actId="27636"/>
          <ac:spMkLst>
            <pc:docMk/>
            <pc:sldMk cId="2745274188" sldId="317"/>
            <ac:spMk id="3" creationId="{B673BC13-FE3A-487A-B8AD-109A05BE3EBC}"/>
          </ac:spMkLst>
        </pc:spChg>
      </pc:sldChg>
      <pc:sldChg chg="add">
        <pc:chgData name="Lucas Jellema" userId="7e183fbb-84e0-44b3-9b03-0792bc8d162b" providerId="ADAL" clId="{C51F55CA-4C6A-45DC-8E9F-2386DC51A520}" dt="2020-11-03T11:31:50.299" v="17724"/>
        <pc:sldMkLst>
          <pc:docMk/>
          <pc:sldMk cId="1907531642" sldId="322"/>
        </pc:sldMkLst>
      </pc:sldChg>
      <pc:sldChg chg="add">
        <pc:chgData name="Lucas Jellema" userId="7e183fbb-84e0-44b3-9b03-0792bc8d162b" providerId="ADAL" clId="{C51F55CA-4C6A-45DC-8E9F-2386DC51A520}" dt="2020-10-21T04:56:10.237" v="15226"/>
        <pc:sldMkLst>
          <pc:docMk/>
          <pc:sldMk cId="3375364353" sldId="336"/>
        </pc:sldMkLst>
      </pc:sldChg>
      <pc:sldChg chg="modSp add del">
        <pc:chgData name="Lucas Jellema" userId="7e183fbb-84e0-44b3-9b03-0792bc8d162b" providerId="ADAL" clId="{C51F55CA-4C6A-45DC-8E9F-2386DC51A520}" dt="2020-10-21T04:55:57.927" v="15224" actId="2696"/>
        <pc:sldMkLst>
          <pc:docMk/>
          <pc:sldMk cId="3654354433" sldId="336"/>
        </pc:sldMkLst>
        <pc:spChg chg="mod">
          <ac:chgData name="Lucas Jellema" userId="7e183fbb-84e0-44b3-9b03-0792bc8d162b" providerId="ADAL" clId="{C51F55CA-4C6A-45DC-8E9F-2386DC51A520}" dt="2020-10-21T04:55:53.199" v="15223" actId="20577"/>
          <ac:spMkLst>
            <pc:docMk/>
            <pc:sldMk cId="3654354433" sldId="336"/>
            <ac:spMk id="2" creationId="{4EDA71C3-E3BC-4FA9-9CE4-0E8CAB32AD28}"/>
          </ac:spMkLst>
        </pc:spChg>
        <pc:spChg chg="mod">
          <ac:chgData name="Lucas Jellema" userId="7e183fbb-84e0-44b3-9b03-0792bc8d162b" providerId="ADAL" clId="{C51F55CA-4C6A-45DC-8E9F-2386DC51A520}" dt="2020-10-21T04:55:47.225" v="15218" actId="404"/>
          <ac:spMkLst>
            <pc:docMk/>
            <pc:sldMk cId="3654354433" sldId="336"/>
            <ac:spMk id="43" creationId="{F1896720-3A77-46EB-84ED-FEF70DF6BCCC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0T20:29:45.858" v="15187"/>
        <pc:sldMkLst>
          <pc:docMk/>
          <pc:sldMk cId="3778081767" sldId="2949"/>
        </pc:sldMkLst>
        <pc:spChg chg="add mod">
          <ac:chgData name="Lucas Jellema" userId="7e183fbb-84e0-44b3-9b03-0792bc8d162b" providerId="ADAL" clId="{C51F55CA-4C6A-45DC-8E9F-2386DC51A520}" dt="2020-10-20T20:29:06.637" v="15177" actId="114"/>
          <ac:spMkLst>
            <pc:docMk/>
            <pc:sldMk cId="3778081767" sldId="2949"/>
            <ac:spMk id="4" creationId="{BA148058-FDEB-472F-931A-28AEB1EE4798}"/>
          </ac:spMkLst>
        </pc:spChg>
        <pc:spChg chg="mod">
          <ac:chgData name="Lucas Jellema" userId="7e183fbb-84e0-44b3-9b03-0792bc8d162b" providerId="ADAL" clId="{C51F55CA-4C6A-45DC-8E9F-2386DC51A520}" dt="2020-10-20T04:34:59.436" v="12287" actId="6549"/>
          <ac:spMkLst>
            <pc:docMk/>
            <pc:sldMk cId="3778081767" sldId="2949"/>
            <ac:spMk id="5" creationId="{00000000-0000-0000-0000-000000000000}"/>
          </ac:spMkLst>
        </pc:spChg>
        <pc:spChg chg="del">
          <ac:chgData name="Lucas Jellema" userId="7e183fbb-84e0-44b3-9b03-0792bc8d162b" providerId="ADAL" clId="{C51F55CA-4C6A-45DC-8E9F-2386DC51A520}" dt="2020-10-19T07:33:47.140" v="160" actId="478"/>
          <ac:spMkLst>
            <pc:docMk/>
            <pc:sldMk cId="3778081767" sldId="2949"/>
            <ac:spMk id="13" creationId="{7D2FEFAF-F348-45BC-B42D-6ACA3909CA22}"/>
          </ac:spMkLst>
        </pc:spChg>
        <pc:picChg chg="del">
          <ac:chgData name="Lucas Jellema" userId="7e183fbb-84e0-44b3-9b03-0792bc8d162b" providerId="ADAL" clId="{C51F55CA-4C6A-45DC-8E9F-2386DC51A520}" dt="2020-10-19T07:33:41.542" v="159" actId="478"/>
          <ac:picMkLst>
            <pc:docMk/>
            <pc:sldMk cId="3778081767" sldId="2949"/>
            <ac:picMk id="12" creationId="{809823A8-98AC-42A1-8B21-E66AF50C5638}"/>
          </ac:picMkLst>
        </pc:picChg>
        <pc:picChg chg="add">
          <ac:chgData name="Lucas Jellema" userId="7e183fbb-84e0-44b3-9b03-0792bc8d162b" providerId="ADAL" clId="{C51F55CA-4C6A-45DC-8E9F-2386DC51A520}" dt="2020-10-19T07:33:53.986" v="161"/>
          <ac:picMkLst>
            <pc:docMk/>
            <pc:sldMk cId="3778081767" sldId="2949"/>
            <ac:picMk id="14" creationId="{321D5C2E-CDBE-4109-A8EE-0DB039E42D9B}"/>
          </ac:picMkLst>
        </pc:picChg>
        <pc:picChg chg="add mod">
          <ac:chgData name="Lucas Jellema" userId="7e183fbb-84e0-44b3-9b03-0792bc8d162b" providerId="ADAL" clId="{C51F55CA-4C6A-45DC-8E9F-2386DC51A520}" dt="2020-10-20T20:29:33.041" v="15180" actId="1076"/>
          <ac:picMkLst>
            <pc:docMk/>
            <pc:sldMk cId="3778081767" sldId="2949"/>
            <ac:picMk id="15" creationId="{BC95EABD-212D-4C7D-8C9D-7E9AC7D77B1C}"/>
          </ac:picMkLst>
        </pc:picChg>
      </pc:sldChg>
      <pc:sldChg chg="addSp delSp add">
        <pc:chgData name="Lucas Jellema" userId="7e183fbb-84e0-44b3-9b03-0792bc8d162b" providerId="ADAL" clId="{C51F55CA-4C6A-45DC-8E9F-2386DC51A520}" dt="2020-10-19T07:33:24.307" v="157"/>
        <pc:sldMkLst>
          <pc:docMk/>
          <pc:sldMk cId="841253713" sldId="2998"/>
        </pc:sldMkLst>
        <pc:picChg chg="del">
          <ac:chgData name="Lucas Jellema" userId="7e183fbb-84e0-44b3-9b03-0792bc8d162b" providerId="ADAL" clId="{C51F55CA-4C6A-45DC-8E9F-2386DC51A520}" dt="2020-10-19T07:33:21.303" v="156" actId="478"/>
          <ac:picMkLst>
            <pc:docMk/>
            <pc:sldMk cId="841253713" sldId="2998"/>
            <ac:picMk id="13" creationId="{999436A1-E56C-46C4-A3E9-53D070F90925}"/>
          </ac:picMkLst>
        </pc:picChg>
        <pc:picChg chg="add">
          <ac:chgData name="Lucas Jellema" userId="7e183fbb-84e0-44b3-9b03-0792bc8d162b" providerId="ADAL" clId="{C51F55CA-4C6A-45DC-8E9F-2386DC51A520}" dt="2020-10-19T07:33:24.307" v="157"/>
          <ac:picMkLst>
            <pc:docMk/>
            <pc:sldMk cId="841253713" sldId="2998"/>
            <ac:picMk id="15" creationId="{F445EB55-B31C-4EA5-9C3F-B8425FEACA0F}"/>
          </ac:picMkLst>
        </pc:picChg>
      </pc:sldChg>
      <pc:sldChg chg="modSp add modTransition">
        <pc:chgData name="Lucas Jellema" userId="7e183fbb-84e0-44b3-9b03-0792bc8d162b" providerId="ADAL" clId="{C51F55CA-4C6A-45DC-8E9F-2386DC51A520}" dt="2020-10-19T08:16:07.953" v="185" actId="688"/>
        <pc:sldMkLst>
          <pc:docMk/>
          <pc:sldMk cId="1909179764" sldId="2999"/>
        </pc:sldMkLst>
        <pc:spChg chg="mod">
          <ac:chgData name="Lucas Jellema" userId="7e183fbb-84e0-44b3-9b03-0792bc8d162b" providerId="ADAL" clId="{C51F55CA-4C6A-45DC-8E9F-2386DC51A520}" dt="2020-10-19T08:16:07.953" v="185" actId="688"/>
          <ac:spMkLst>
            <pc:docMk/>
            <pc:sldMk cId="1909179764" sldId="2999"/>
            <ac:spMk id="5" creationId="{E56245DC-51FC-4278-B965-4BA19289866F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19T20:08:03.124" v="10577" actId="478"/>
        <pc:sldMkLst>
          <pc:docMk/>
          <pc:sldMk cId="1545335900" sldId="3000"/>
        </pc:sldMkLst>
        <pc:spChg chg="del mod">
          <ac:chgData name="Lucas Jellema" userId="7e183fbb-84e0-44b3-9b03-0792bc8d162b" providerId="ADAL" clId="{C51F55CA-4C6A-45DC-8E9F-2386DC51A520}" dt="2020-10-19T20:08:03.124" v="10577" actId="478"/>
          <ac:spMkLst>
            <pc:docMk/>
            <pc:sldMk cId="1545335900" sldId="3000"/>
            <ac:spMk id="2" creationId="{66353DB9-8BD2-4BC5-B394-24EF2DCE22BB}"/>
          </ac:spMkLst>
        </pc:spChg>
        <pc:spChg chg="del mod ord">
          <ac:chgData name="Lucas Jellema" userId="7e183fbb-84e0-44b3-9b03-0792bc8d162b" providerId="ADAL" clId="{C51F55CA-4C6A-45DC-8E9F-2386DC51A520}" dt="2020-10-19T20:07:58.672" v="10576" actId="478"/>
          <ac:spMkLst>
            <pc:docMk/>
            <pc:sldMk cId="1545335900" sldId="3000"/>
            <ac:spMk id="3" creationId="{0C1CD0B7-FB62-4626-9144-0BB5D8F28B42}"/>
          </ac:spMkLst>
        </pc:spChg>
        <pc:spChg chg="mod ord">
          <ac:chgData name="Lucas Jellema" userId="7e183fbb-84e0-44b3-9b03-0792bc8d162b" providerId="ADAL" clId="{C51F55CA-4C6A-45DC-8E9F-2386DC51A520}" dt="2020-10-19T20:07:55.248" v="10575" actId="26606"/>
          <ac:spMkLst>
            <pc:docMk/>
            <pc:sldMk cId="1545335900" sldId="3000"/>
            <ac:spMk id="4" creationId="{F0E74C11-1C6B-4F4C-8D7F-52E6D285098F}"/>
          </ac:spMkLst>
        </pc:spChg>
        <pc:spChg chg="add mod">
          <ac:chgData name="Lucas Jellema" userId="7e183fbb-84e0-44b3-9b03-0792bc8d162b" providerId="ADAL" clId="{C51F55CA-4C6A-45DC-8E9F-2386DC51A520}" dt="2020-10-19T20:07:58.672" v="10576" actId="478"/>
          <ac:spMkLst>
            <pc:docMk/>
            <pc:sldMk cId="1545335900" sldId="3000"/>
            <ac:spMk id="6" creationId="{28DDE972-B5D9-47D9-A8D1-3AF44FE713DB}"/>
          </ac:spMkLst>
        </pc:spChg>
        <pc:spChg chg="add mod">
          <ac:chgData name="Lucas Jellema" userId="7e183fbb-84e0-44b3-9b03-0792bc8d162b" providerId="ADAL" clId="{C51F55CA-4C6A-45DC-8E9F-2386DC51A520}" dt="2020-10-19T20:08:03.124" v="10577" actId="478"/>
          <ac:spMkLst>
            <pc:docMk/>
            <pc:sldMk cId="1545335900" sldId="3000"/>
            <ac:spMk id="8" creationId="{5A677550-43C1-47EC-9904-A9F7C0734A9B}"/>
          </ac:spMkLst>
        </pc:spChg>
        <pc:picChg chg="add mod">
          <ac:chgData name="Lucas Jellema" userId="7e183fbb-84e0-44b3-9b03-0792bc8d162b" providerId="ADAL" clId="{C51F55CA-4C6A-45DC-8E9F-2386DC51A520}" dt="2020-10-19T20:07:55.248" v="10575" actId="26606"/>
          <ac:picMkLst>
            <pc:docMk/>
            <pc:sldMk cId="1545335900" sldId="3000"/>
            <ac:picMk id="41986" creationId="{17DD8B3B-6F7D-48A6-8AD7-B0CA2F989A9D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19T19:35:34.281" v="10249"/>
        <pc:sldMkLst>
          <pc:docMk/>
          <pc:sldMk cId="3668182034" sldId="3001"/>
        </pc:sldMkLst>
        <pc:spChg chg="del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2" creationId="{CC11BF13-7F76-415C-9F04-A08CF06F6CBE}"/>
          </ac:spMkLst>
        </pc:spChg>
        <pc:spChg chg="del mod">
          <ac:chgData name="Lucas Jellema" userId="7e183fbb-84e0-44b3-9b03-0792bc8d162b" providerId="ADAL" clId="{C51F55CA-4C6A-45DC-8E9F-2386DC51A520}" dt="2020-10-19T19:34:53.611" v="10219" actId="478"/>
          <ac:spMkLst>
            <pc:docMk/>
            <pc:sldMk cId="3668182034" sldId="3001"/>
            <ac:spMk id="3" creationId="{275DB44F-1CEE-4993-883A-F7A617B47EEC}"/>
          </ac:spMkLst>
        </pc:spChg>
        <pc:spChg chg="mod ord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4" creationId="{508971FD-0E6F-4B96-A8D8-BB0EDEF86BE4}"/>
          </ac:spMkLst>
        </pc:spChg>
        <pc:spChg chg="add del mod">
          <ac:chgData name="Lucas Jellema" userId="7e183fbb-84e0-44b3-9b03-0792bc8d162b" providerId="ADAL" clId="{C51F55CA-4C6A-45DC-8E9F-2386DC51A520}" dt="2020-10-19T19:34:57.595" v="10220" actId="478"/>
          <ac:spMkLst>
            <pc:docMk/>
            <pc:sldMk cId="3668182034" sldId="3001"/>
            <ac:spMk id="6" creationId="{7F50583B-6447-4963-B9A0-E52E1D5D0F9C}"/>
          </ac:spMkLst>
        </pc:spChg>
        <pc:spChg chg="add mod">
          <ac:chgData name="Lucas Jellema" userId="7e183fbb-84e0-44b3-9b03-0792bc8d162b" providerId="ADAL" clId="{C51F55CA-4C6A-45DC-8E9F-2386DC51A520}" dt="2020-10-19T19:35:25.867" v="10243" actId="1076"/>
          <ac:spMkLst>
            <pc:docMk/>
            <pc:sldMk cId="3668182034" sldId="3001"/>
            <ac:spMk id="7" creationId="{677931ED-C66E-4739-8973-75D49D59D33E}"/>
          </ac:spMkLst>
        </pc:spChg>
        <pc:spChg chg="add mod">
          <ac:chgData name="Lucas Jellema" userId="7e183fbb-84e0-44b3-9b03-0792bc8d162b" providerId="ADAL" clId="{C51F55CA-4C6A-45DC-8E9F-2386DC51A520}" dt="2020-10-19T19:35:02.451" v="10221" actId="26606"/>
          <ac:spMkLst>
            <pc:docMk/>
            <pc:sldMk cId="3668182034" sldId="3001"/>
            <ac:spMk id="71" creationId="{F18B87A3-2738-4442-AE43-679C102EB61C}"/>
          </ac:spMkLst>
        </pc:spChg>
        <pc:picChg chg="add mod">
          <ac:chgData name="Lucas Jellema" userId="7e183fbb-84e0-44b3-9b03-0792bc8d162b" providerId="ADAL" clId="{C51F55CA-4C6A-45DC-8E9F-2386DC51A520}" dt="2020-10-19T19:35:02.451" v="10221" actId="26606"/>
          <ac:picMkLst>
            <pc:docMk/>
            <pc:sldMk cId="3668182034" sldId="3001"/>
            <ac:picMk id="35842" creationId="{C155BF3E-33FB-4BC0-AE55-6687BBBEC276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20:09:33.161" v="10628" actId="1076"/>
        <pc:sldMkLst>
          <pc:docMk/>
          <pc:sldMk cId="3795900863" sldId="3002"/>
        </pc:sldMkLst>
        <pc:spChg chg="del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2" creationId="{646D884C-03CF-42BC-A049-B91EDCBE5507}"/>
          </ac:spMkLst>
        </pc:spChg>
        <pc:spChg chg="del mod">
          <ac:chgData name="Lucas Jellema" userId="7e183fbb-84e0-44b3-9b03-0792bc8d162b" providerId="ADAL" clId="{C51F55CA-4C6A-45DC-8E9F-2386DC51A520}" dt="2020-10-19T19:38:56.282" v="10250" actId="478"/>
          <ac:spMkLst>
            <pc:docMk/>
            <pc:sldMk cId="3795900863" sldId="3002"/>
            <ac:spMk id="3" creationId="{7CCB826B-924A-413F-BDFA-71EA3496A321}"/>
          </ac:spMkLst>
        </pc:spChg>
        <pc:spChg chg="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4" creationId="{5959FAC9-22C8-4DB5-9A43-10F9A6BB0D4C}"/>
          </ac:spMkLst>
        </pc:spChg>
        <pc:spChg chg="add del 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6" creationId="{637D1E27-367C-4C68-AA98-BA8E096249CC}"/>
          </ac:spMkLst>
        </pc:spChg>
        <pc:spChg chg="add mod">
          <ac:chgData name="Lucas Jellema" userId="7e183fbb-84e0-44b3-9b03-0792bc8d162b" providerId="ADAL" clId="{C51F55CA-4C6A-45DC-8E9F-2386DC51A520}" dt="2020-10-19T20:09:33.161" v="10628" actId="1076"/>
          <ac:spMkLst>
            <pc:docMk/>
            <pc:sldMk cId="3795900863" sldId="3002"/>
            <ac:spMk id="7" creationId="{F8AEAE5E-38B2-456B-9363-4AFD96AE6B1E}"/>
          </ac:spMkLst>
        </pc:spChg>
        <pc:spChg chg="add mod">
          <ac:chgData name="Lucas Jellema" userId="7e183fbb-84e0-44b3-9b03-0792bc8d162b" providerId="ADAL" clId="{C51F55CA-4C6A-45DC-8E9F-2386DC51A520}" dt="2020-10-19T19:39:10.367" v="10252" actId="26606"/>
          <ac:spMkLst>
            <pc:docMk/>
            <pc:sldMk cId="3795900863" sldId="3002"/>
            <ac:spMk id="71" creationId="{ED13B0CB-EC01-4508-BE0D-C89CE637198B}"/>
          </ac:spMkLst>
        </pc:spChg>
        <pc:picChg chg="add mod">
          <ac:chgData name="Lucas Jellema" userId="7e183fbb-84e0-44b3-9b03-0792bc8d162b" providerId="ADAL" clId="{C51F55CA-4C6A-45DC-8E9F-2386DC51A520}" dt="2020-10-19T19:39:10.367" v="10252" actId="26606"/>
          <ac:picMkLst>
            <pc:docMk/>
            <pc:sldMk cId="3795900863" sldId="3002"/>
            <ac:picMk id="38914" creationId="{14D075E8-F243-48B4-A5F7-E73F0A8A7789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19T19:47:35.581" v="10350"/>
        <pc:sldMkLst>
          <pc:docMk/>
          <pc:sldMk cId="3323342375" sldId="3003"/>
        </pc:sldMkLst>
        <pc:spChg chg="mod">
          <ac:chgData name="Lucas Jellema" userId="7e183fbb-84e0-44b3-9b03-0792bc8d162b" providerId="ADAL" clId="{C51F55CA-4C6A-45DC-8E9F-2386DC51A520}" dt="2020-10-19T08:17:21.557" v="299" actId="20577"/>
          <ac:spMkLst>
            <pc:docMk/>
            <pc:sldMk cId="3323342375" sldId="3003"/>
            <ac:spMk id="2" creationId="{02E19D01-5016-4BFA-8330-7096D6752D59}"/>
          </ac:spMkLst>
        </pc:spChg>
        <pc:spChg chg="del mod">
          <ac:chgData name="Lucas Jellema" userId="7e183fbb-84e0-44b3-9b03-0792bc8d162b" providerId="ADAL" clId="{C51F55CA-4C6A-45DC-8E9F-2386DC51A520}" dt="2020-10-19T19:43:34.750" v="10310" actId="478"/>
          <ac:spMkLst>
            <pc:docMk/>
            <pc:sldMk cId="3323342375" sldId="3003"/>
            <ac:spMk id="3" creationId="{7CB576C4-0923-4CF6-B30D-7F9A123886D7}"/>
          </ac:spMkLst>
        </pc:spChg>
        <pc:spChg chg="add mod">
          <ac:chgData name="Lucas Jellema" userId="7e183fbb-84e0-44b3-9b03-0792bc8d162b" providerId="ADAL" clId="{C51F55CA-4C6A-45DC-8E9F-2386DC51A520}" dt="2020-10-19T19:46:36.651" v="10339" actId="1076"/>
          <ac:spMkLst>
            <pc:docMk/>
            <pc:sldMk cId="3323342375" sldId="3003"/>
            <ac:spMk id="5" creationId="{5838F2E5-832B-4C3D-8D54-6379747C9828}"/>
          </ac:spMkLst>
        </pc:spChg>
        <pc:spChg chg="add mod">
          <ac:chgData name="Lucas Jellema" userId="7e183fbb-84e0-44b3-9b03-0792bc8d162b" providerId="ADAL" clId="{C51F55CA-4C6A-45DC-8E9F-2386DC51A520}" dt="2020-10-19T19:45:20.071" v="10321" actId="1076"/>
          <ac:spMkLst>
            <pc:docMk/>
            <pc:sldMk cId="3323342375" sldId="3003"/>
            <ac:spMk id="6" creationId="{F1824AEB-B59D-4395-B550-FC4209940C35}"/>
          </ac:spMkLst>
        </pc:spChg>
        <pc:spChg chg="add mod">
          <ac:chgData name="Lucas Jellema" userId="7e183fbb-84e0-44b3-9b03-0792bc8d162b" providerId="ADAL" clId="{C51F55CA-4C6A-45DC-8E9F-2386DC51A520}" dt="2020-10-19T19:46:36.651" v="10339" actId="1076"/>
          <ac:spMkLst>
            <pc:docMk/>
            <pc:sldMk cId="3323342375" sldId="3003"/>
            <ac:spMk id="8" creationId="{BB007763-9525-487E-A80C-6E44C47AED81}"/>
          </ac:spMkLst>
        </pc:spChg>
        <pc:spChg chg="add del mod">
          <ac:chgData name="Lucas Jellema" userId="7e183fbb-84e0-44b3-9b03-0792bc8d162b" providerId="ADAL" clId="{C51F55CA-4C6A-45DC-8E9F-2386DC51A520}" dt="2020-10-19T19:43:39.724" v="10311" actId="478"/>
          <ac:spMkLst>
            <pc:docMk/>
            <pc:sldMk cId="3323342375" sldId="3003"/>
            <ac:spMk id="9" creationId="{E50B6AD0-983D-4995-A5FA-EC5398F427B2}"/>
          </ac:spMkLst>
        </pc:spChg>
        <pc:spChg chg="add del mod">
          <ac:chgData name="Lucas Jellema" userId="7e183fbb-84e0-44b3-9b03-0792bc8d162b" providerId="ADAL" clId="{C51F55CA-4C6A-45DC-8E9F-2386DC51A520}" dt="2020-10-19T19:44:17.951" v="10314" actId="478"/>
          <ac:spMkLst>
            <pc:docMk/>
            <pc:sldMk cId="3323342375" sldId="3003"/>
            <ac:spMk id="10" creationId="{EDCBA2A1-E669-4359-B938-C3D3A0B7B35F}"/>
          </ac:spMkLst>
        </pc:spChg>
        <pc:spChg chg="add mod">
          <ac:chgData name="Lucas Jellema" userId="7e183fbb-84e0-44b3-9b03-0792bc8d162b" providerId="ADAL" clId="{C51F55CA-4C6A-45DC-8E9F-2386DC51A520}" dt="2020-10-19T19:45:11.151" v="10319" actId="208"/>
          <ac:spMkLst>
            <pc:docMk/>
            <pc:sldMk cId="3323342375" sldId="3003"/>
            <ac:spMk id="11" creationId="{D75281C7-8370-4428-9576-720A22D7E517}"/>
          </ac:spMkLst>
        </pc:spChg>
        <pc:spChg chg="add mod">
          <ac:chgData name="Lucas Jellema" userId="7e183fbb-84e0-44b3-9b03-0792bc8d162b" providerId="ADAL" clId="{C51F55CA-4C6A-45DC-8E9F-2386DC51A520}" dt="2020-10-19T19:46:56.026" v="10343" actId="1076"/>
          <ac:spMkLst>
            <pc:docMk/>
            <pc:sldMk cId="3323342375" sldId="3003"/>
            <ac:spMk id="12" creationId="{01660470-0052-480A-AFA8-EF72D87344AD}"/>
          </ac:spMkLst>
        </pc:spChg>
        <pc:picChg chg="add mod">
          <ac:chgData name="Lucas Jellema" userId="7e183fbb-84e0-44b3-9b03-0792bc8d162b" providerId="ADAL" clId="{C51F55CA-4C6A-45DC-8E9F-2386DC51A520}" dt="2020-10-19T19:46:56.026" v="10343" actId="1076"/>
          <ac:picMkLst>
            <pc:docMk/>
            <pc:sldMk cId="3323342375" sldId="3003"/>
            <ac:picMk id="14" creationId="{221D548D-3B75-4E79-B3C7-124BFE766D22}"/>
          </ac:picMkLst>
        </pc:picChg>
        <pc:picChg chg="add del mod">
          <ac:chgData name="Lucas Jellema" userId="7e183fbb-84e0-44b3-9b03-0792bc8d162b" providerId="ADAL" clId="{C51F55CA-4C6A-45DC-8E9F-2386DC51A520}" dt="2020-10-19T19:41:34.767" v="10256" actId="478"/>
          <ac:picMkLst>
            <pc:docMk/>
            <pc:sldMk cId="3323342375" sldId="3003"/>
            <ac:picMk id="39938" creationId="{206F45DD-0876-40E5-A8AB-D46752A20ADC}"/>
          </ac:picMkLst>
        </pc:picChg>
        <pc:picChg chg="add mod">
          <ac:chgData name="Lucas Jellema" userId="7e183fbb-84e0-44b3-9b03-0792bc8d162b" providerId="ADAL" clId="{C51F55CA-4C6A-45DC-8E9F-2386DC51A520}" dt="2020-10-19T19:46:48.118" v="10341" actId="1076"/>
          <ac:picMkLst>
            <pc:docMk/>
            <pc:sldMk cId="3323342375" sldId="3003"/>
            <ac:picMk id="39940" creationId="{AE36D337-64CC-47DF-A006-79CC76EE310C}"/>
          </ac:picMkLst>
        </pc:picChg>
        <pc:picChg chg="add mod">
          <ac:chgData name="Lucas Jellema" userId="7e183fbb-84e0-44b3-9b03-0792bc8d162b" providerId="ADAL" clId="{C51F55CA-4C6A-45DC-8E9F-2386DC51A520}" dt="2020-10-19T19:45:17.422" v="10320" actId="1076"/>
          <ac:picMkLst>
            <pc:docMk/>
            <pc:sldMk cId="3323342375" sldId="3003"/>
            <ac:picMk id="39942" creationId="{C19BF4D6-5080-420B-BA89-4F7D238982A0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19T20:07:02.852" v="10571" actId="20577"/>
        <pc:sldMkLst>
          <pc:docMk/>
          <pc:sldMk cId="2777925781" sldId="3004"/>
        </pc:sldMkLst>
        <pc:spChg chg="add del">
          <ac:chgData name="Lucas Jellema" userId="7e183fbb-84e0-44b3-9b03-0792bc8d162b" providerId="ADAL" clId="{C51F55CA-4C6A-45DC-8E9F-2386DC51A520}" dt="2020-10-19T19:54:32.960" v="10363" actId="26606"/>
          <ac:spMkLst>
            <pc:docMk/>
            <pc:sldMk cId="2777925781" sldId="3004"/>
            <ac:spMk id="2" creationId="{4BB04745-1AE3-42C6-80B0-CCF802F73A63}"/>
          </ac:spMkLst>
        </pc:spChg>
        <pc:spChg chg="mod">
          <ac:chgData name="Lucas Jellema" userId="7e183fbb-84e0-44b3-9b03-0792bc8d162b" providerId="ADAL" clId="{C51F55CA-4C6A-45DC-8E9F-2386DC51A520}" dt="2020-10-19T20:05:05.332" v="10533" actId="26606"/>
          <ac:spMkLst>
            <pc:docMk/>
            <pc:sldMk cId="2777925781" sldId="3004"/>
            <ac:spMk id="3" creationId="{18F309C5-DFE4-45F1-84DF-FAA1F889C421}"/>
          </ac:spMkLst>
        </pc:spChg>
        <pc:spChg chg="mod ord">
          <ac:chgData name="Lucas Jellema" userId="7e183fbb-84e0-44b3-9b03-0792bc8d162b" providerId="ADAL" clId="{C51F55CA-4C6A-45DC-8E9F-2386DC51A520}" dt="2020-10-19T20:04:42.550" v="10500" actId="26606"/>
          <ac:spMkLst>
            <pc:docMk/>
            <pc:sldMk cId="2777925781" sldId="3004"/>
            <ac:spMk id="4" creationId="{7E8CA499-E658-4903-AE6C-2818039C7CD3}"/>
          </ac:spMkLst>
        </pc:spChg>
        <pc:spChg chg="add del mod">
          <ac:chgData name="Lucas Jellema" userId="7e183fbb-84e0-44b3-9b03-0792bc8d162b" providerId="ADAL" clId="{C51F55CA-4C6A-45DC-8E9F-2386DC51A520}" dt="2020-10-19T20:04:28.127" v="10498" actId="478"/>
          <ac:spMkLst>
            <pc:docMk/>
            <pc:sldMk cId="2777925781" sldId="3004"/>
            <ac:spMk id="5" creationId="{E6B4601D-2E57-427C-8800-852215DAB248}"/>
          </ac:spMkLst>
        </pc:spChg>
        <pc:spChg chg="add del mod">
          <ac:chgData name="Lucas Jellema" userId="7e183fbb-84e0-44b3-9b03-0792bc8d162b" providerId="ADAL" clId="{C51F55CA-4C6A-45DC-8E9F-2386DC51A520}" dt="2020-10-19T20:04:28.127" v="10498" actId="478"/>
          <ac:spMkLst>
            <pc:docMk/>
            <pc:sldMk cId="2777925781" sldId="3004"/>
            <ac:spMk id="9" creationId="{0CD1BCF5-79B5-4714-9D4D-A257FE96D92A}"/>
          </ac:spMkLst>
        </pc:spChg>
        <pc:spChg chg="add mod">
          <ac:chgData name="Lucas Jellema" userId="7e183fbb-84e0-44b3-9b03-0792bc8d162b" providerId="ADAL" clId="{C51F55CA-4C6A-45DC-8E9F-2386DC51A520}" dt="2020-10-19T20:06:00.018" v="10549" actId="1076"/>
          <ac:spMkLst>
            <pc:docMk/>
            <pc:sldMk cId="2777925781" sldId="3004"/>
            <ac:spMk id="13" creationId="{8B67BEFC-F3E4-45AB-9D44-7AB1668BD094}"/>
          </ac:spMkLst>
        </pc:spChg>
        <pc:spChg chg="add mod">
          <ac:chgData name="Lucas Jellema" userId="7e183fbb-84e0-44b3-9b03-0792bc8d162b" providerId="ADAL" clId="{C51F55CA-4C6A-45DC-8E9F-2386DC51A520}" dt="2020-10-19T20:07:02.852" v="10571" actId="20577"/>
          <ac:spMkLst>
            <pc:docMk/>
            <pc:sldMk cId="2777925781" sldId="3004"/>
            <ac:spMk id="14" creationId="{0FEF1539-E0C2-4C34-B5DC-D56FC3B2FC99}"/>
          </ac:spMkLst>
        </pc:spChg>
        <pc:graphicFrameChg chg="add mod ord">
          <ac:chgData name="Lucas Jellema" userId="7e183fbb-84e0-44b3-9b03-0792bc8d162b" providerId="ADAL" clId="{C51F55CA-4C6A-45DC-8E9F-2386DC51A520}" dt="2020-10-19T20:05:05.332" v="10533" actId="26606"/>
          <ac:graphicFrameMkLst>
            <pc:docMk/>
            <pc:sldMk cId="2777925781" sldId="3004"/>
            <ac:graphicFrameMk id="8" creationId="{F8213D9F-4313-4308-B955-756A227064C2}"/>
          </ac:graphicFrameMkLst>
        </pc:graphicFrameChg>
        <pc:picChg chg="add del mod">
          <ac:chgData name="Lucas Jellema" userId="7e183fbb-84e0-44b3-9b03-0792bc8d162b" providerId="ADAL" clId="{C51F55CA-4C6A-45DC-8E9F-2386DC51A520}" dt="2020-10-19T19:52:51.208" v="10358" actId="478"/>
          <ac:picMkLst>
            <pc:docMk/>
            <pc:sldMk cId="2777925781" sldId="3004"/>
            <ac:picMk id="40962" creationId="{209F19CC-8E61-4D82-A1B4-E45A4502494A}"/>
          </ac:picMkLst>
        </pc:picChg>
        <pc:picChg chg="add del mod">
          <ac:chgData name="Lucas Jellema" userId="7e183fbb-84e0-44b3-9b03-0792bc8d162b" providerId="ADAL" clId="{C51F55CA-4C6A-45DC-8E9F-2386DC51A520}" dt="2020-10-19T19:55:34.452" v="10393" actId="478"/>
          <ac:picMkLst>
            <pc:docMk/>
            <pc:sldMk cId="2777925781" sldId="3004"/>
            <ac:picMk id="40964" creationId="{46D78F68-0B1C-46D9-9B0B-B5942EB1BC88}"/>
          </ac:picMkLst>
        </pc:picChg>
        <pc:picChg chg="add del mod">
          <ac:chgData name="Lucas Jellema" userId="7e183fbb-84e0-44b3-9b03-0792bc8d162b" providerId="ADAL" clId="{C51F55CA-4C6A-45DC-8E9F-2386DC51A520}" dt="2020-10-19T20:04:22.451" v="10497" actId="478"/>
          <ac:picMkLst>
            <pc:docMk/>
            <pc:sldMk cId="2777925781" sldId="3004"/>
            <ac:picMk id="40966" creationId="{E5320488-0871-4338-A525-359D9BD8D38F}"/>
          </ac:picMkLst>
        </pc:picChg>
        <pc:picChg chg="add del mod">
          <ac:chgData name="Lucas Jellema" userId="7e183fbb-84e0-44b3-9b03-0792bc8d162b" providerId="ADAL" clId="{C51F55CA-4C6A-45DC-8E9F-2386DC51A520}" dt="2020-10-19T20:04:31.493" v="10499" actId="478"/>
          <ac:picMkLst>
            <pc:docMk/>
            <pc:sldMk cId="2777925781" sldId="3004"/>
            <ac:picMk id="40968" creationId="{06A7C444-BFE2-4EFB-B94E-537E09651A61}"/>
          </ac:picMkLst>
        </pc:picChg>
        <pc:cxnChg chg="add mod">
          <ac:chgData name="Lucas Jellema" userId="7e183fbb-84e0-44b3-9b03-0792bc8d162b" providerId="ADAL" clId="{C51F55CA-4C6A-45DC-8E9F-2386DC51A520}" dt="2020-10-19T20:05:38.065" v="10537" actId="14100"/>
          <ac:cxnSpMkLst>
            <pc:docMk/>
            <pc:sldMk cId="2777925781" sldId="3004"/>
            <ac:cxnSpMk id="11" creationId="{9301DFCC-5C49-4052-8195-D10AFA2B52CA}"/>
          </ac:cxnSpMkLst>
        </pc:cxnChg>
      </pc:sldChg>
      <pc:sldChg chg="addSp delSp modSp add mod modClrScheme modAnim chgLayout">
        <pc:chgData name="Lucas Jellema" userId="7e183fbb-84e0-44b3-9b03-0792bc8d162b" providerId="ADAL" clId="{C51F55CA-4C6A-45DC-8E9F-2386DC51A520}" dt="2020-10-20T15:04:53.051" v="12812" actId="20577"/>
        <pc:sldMkLst>
          <pc:docMk/>
          <pc:sldMk cId="1855868562" sldId="3005"/>
        </pc:sldMkLst>
        <pc:spChg chg="del">
          <ac:chgData name="Lucas Jellema" userId="7e183fbb-84e0-44b3-9b03-0792bc8d162b" providerId="ADAL" clId="{C51F55CA-4C6A-45DC-8E9F-2386DC51A520}" dt="2020-10-19T08:20:08.313" v="556" actId="26606"/>
          <ac:spMkLst>
            <pc:docMk/>
            <pc:sldMk cId="1855868562" sldId="3005"/>
            <ac:spMk id="2" creationId="{9FAA4725-E59F-4ED5-9B4B-F503A304E5A2}"/>
          </ac:spMkLst>
        </pc:spChg>
        <pc:spChg chg="mod">
          <ac:chgData name="Lucas Jellema" userId="7e183fbb-84e0-44b3-9b03-0792bc8d162b" providerId="ADAL" clId="{C51F55CA-4C6A-45DC-8E9F-2386DC51A520}" dt="2020-10-19T08:21:38.523" v="684" actId="20577"/>
          <ac:spMkLst>
            <pc:docMk/>
            <pc:sldMk cId="1855868562" sldId="3005"/>
            <ac:spMk id="3" creationId="{2AC2FB41-85A5-4422-8F14-401623CC5141}"/>
          </ac:spMkLst>
        </pc:spChg>
        <pc:spChg chg="mod">
          <ac:chgData name="Lucas Jellema" userId="7e183fbb-84e0-44b3-9b03-0792bc8d162b" providerId="ADAL" clId="{C51F55CA-4C6A-45DC-8E9F-2386DC51A520}" dt="2020-10-19T08:20:08.313" v="556" actId="26606"/>
          <ac:spMkLst>
            <pc:docMk/>
            <pc:sldMk cId="1855868562" sldId="3005"/>
            <ac:spMk id="4" creationId="{DB6DB797-AC9E-4866-83A2-53C06CA372EE}"/>
          </ac:spMkLst>
        </pc:spChg>
        <pc:spChg chg="add mod">
          <ac:chgData name="Lucas Jellema" userId="7e183fbb-84e0-44b3-9b03-0792bc8d162b" providerId="ADAL" clId="{C51F55CA-4C6A-45DC-8E9F-2386DC51A520}" dt="2020-10-20T15:04:53.051" v="12812" actId="20577"/>
          <ac:spMkLst>
            <pc:docMk/>
            <pc:sldMk cId="1855868562" sldId="3005"/>
            <ac:spMk id="71" creationId="{536729E8-3F8E-4AF9-B526-D3AA7F284AC8}"/>
          </ac:spMkLst>
        </pc:spChg>
        <pc:picChg chg="add mod">
          <ac:chgData name="Lucas Jellema" userId="7e183fbb-84e0-44b3-9b03-0792bc8d162b" providerId="ADAL" clId="{C51F55CA-4C6A-45DC-8E9F-2386DC51A520}" dt="2020-10-19T08:20:08.313" v="556" actId="26606"/>
          <ac:picMkLst>
            <pc:docMk/>
            <pc:sldMk cId="1855868562" sldId="3005"/>
            <ac:picMk id="2050" creationId="{60B341B0-EB22-4165-9850-E2C34AC051AE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19T20:13:20.779" v="10746" actId="2696"/>
        <pc:sldMkLst>
          <pc:docMk/>
          <pc:sldMk cId="1125647454" sldId="3006"/>
        </pc:sldMkLst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2" creationId="{67394A43-78C5-4753-8FC9-E82B880F64D8}"/>
          </ac:spMkLst>
        </pc:spChg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3" creationId="{7A2EAD36-4FFA-4414-8F80-6BAFA7750A9F}"/>
          </ac:spMkLst>
        </pc:spChg>
        <pc:spChg chg="del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5" creationId="{269054CE-9817-48C4-88CC-FAB2354ABDC2}"/>
          </ac:spMkLst>
        </pc:spChg>
        <pc:spChg chg="add mod">
          <ac:chgData name="Lucas Jellema" userId="7e183fbb-84e0-44b3-9b03-0792bc8d162b" providerId="ADAL" clId="{C51F55CA-4C6A-45DC-8E9F-2386DC51A520}" dt="2020-10-19T08:21:51.630" v="686"/>
          <ac:spMkLst>
            <pc:docMk/>
            <pc:sldMk cId="1125647454" sldId="3006"/>
            <ac:spMk id="6" creationId="{50787465-F643-4C08-AD69-F36246485858}"/>
          </ac:spMkLst>
        </pc:spChg>
        <pc:spChg chg="add mod">
          <ac:chgData name="Lucas Jellema" userId="7e183fbb-84e0-44b3-9b03-0792bc8d162b" providerId="ADAL" clId="{C51F55CA-4C6A-45DC-8E9F-2386DC51A520}" dt="2020-10-19T08:22:15.529" v="767" actId="6549"/>
          <ac:spMkLst>
            <pc:docMk/>
            <pc:sldMk cId="1125647454" sldId="3006"/>
            <ac:spMk id="7" creationId="{5A714A12-008C-4C7E-8EDB-900C73044163}"/>
          </ac:spMkLst>
        </pc:spChg>
      </pc:sldChg>
      <pc:sldChg chg="delSp modSp add mod modClrScheme chgLayout">
        <pc:chgData name="Lucas Jellema" userId="7e183fbb-84e0-44b3-9b03-0792bc8d162b" providerId="ADAL" clId="{C51F55CA-4C6A-45DC-8E9F-2386DC51A520}" dt="2020-10-19T20:14:25.244" v="10755" actId="12"/>
        <pc:sldMkLst>
          <pc:docMk/>
          <pc:sldMk cId="38787703" sldId="3007"/>
        </pc:sldMkLst>
        <pc:spChg chg="del">
          <ac:chgData name="Lucas Jellema" userId="7e183fbb-84e0-44b3-9b03-0792bc8d162b" providerId="ADAL" clId="{C51F55CA-4C6A-45DC-8E9F-2386DC51A520}" dt="2020-10-19T20:14:10.397" v="10752" actId="26606"/>
          <ac:spMkLst>
            <pc:docMk/>
            <pc:sldMk cId="38787703" sldId="3007"/>
            <ac:spMk id="2" creationId="{06B7AB89-0B53-4E84-81A6-D912AE5259CD}"/>
          </ac:spMkLst>
        </pc:spChg>
        <pc:spChg chg="mod">
          <ac:chgData name="Lucas Jellema" userId="7e183fbb-84e0-44b3-9b03-0792bc8d162b" providerId="ADAL" clId="{C51F55CA-4C6A-45DC-8E9F-2386DC51A520}" dt="2020-10-19T20:14:25.244" v="10755" actId="12"/>
          <ac:spMkLst>
            <pc:docMk/>
            <pc:sldMk cId="38787703" sldId="3007"/>
            <ac:spMk id="3" creationId="{CBF1F685-F96B-4BF5-8A64-6F359D914CA7}"/>
          </ac:spMkLst>
        </pc:spChg>
        <pc:spChg chg="mod">
          <ac:chgData name="Lucas Jellema" userId="7e183fbb-84e0-44b3-9b03-0792bc8d162b" providerId="ADAL" clId="{C51F55CA-4C6A-45DC-8E9F-2386DC51A520}" dt="2020-10-19T20:14:10.397" v="10752" actId="26606"/>
          <ac:spMkLst>
            <pc:docMk/>
            <pc:sldMk cId="38787703" sldId="3007"/>
            <ac:spMk id="4" creationId="{7E11F703-02CA-41DF-9F6E-9E161F59BCCA}"/>
          </ac:spMkLst>
        </pc:spChg>
      </pc:sldChg>
      <pc:sldChg chg="delSp modSp add mod modClrScheme chgLayout">
        <pc:chgData name="Lucas Jellema" userId="7e183fbb-84e0-44b3-9b03-0792bc8d162b" providerId="ADAL" clId="{C51F55CA-4C6A-45DC-8E9F-2386DC51A520}" dt="2020-10-19T20:15:10.619" v="10759" actId="20577"/>
        <pc:sldMkLst>
          <pc:docMk/>
          <pc:sldMk cId="630552842" sldId="3008"/>
        </pc:sldMkLst>
        <pc:spChg chg="del">
          <ac:chgData name="Lucas Jellema" userId="7e183fbb-84e0-44b3-9b03-0792bc8d162b" providerId="ADAL" clId="{C51F55CA-4C6A-45DC-8E9F-2386DC51A520}" dt="2020-10-19T20:13:36.708" v="10747" actId="26606"/>
          <ac:spMkLst>
            <pc:docMk/>
            <pc:sldMk cId="630552842" sldId="3008"/>
            <ac:spMk id="2" creationId="{06B7AB89-0B53-4E84-81A6-D912AE5259CD}"/>
          </ac:spMkLst>
        </pc:spChg>
        <pc:spChg chg="mod">
          <ac:chgData name="Lucas Jellema" userId="7e183fbb-84e0-44b3-9b03-0792bc8d162b" providerId="ADAL" clId="{C51F55CA-4C6A-45DC-8E9F-2386DC51A520}" dt="2020-10-19T20:15:10.619" v="10759" actId="20577"/>
          <ac:spMkLst>
            <pc:docMk/>
            <pc:sldMk cId="630552842" sldId="3008"/>
            <ac:spMk id="3" creationId="{CBF1F685-F96B-4BF5-8A64-6F359D914CA7}"/>
          </ac:spMkLst>
        </pc:spChg>
        <pc:spChg chg="mod">
          <ac:chgData name="Lucas Jellema" userId="7e183fbb-84e0-44b3-9b03-0792bc8d162b" providerId="ADAL" clId="{C51F55CA-4C6A-45DC-8E9F-2386DC51A520}" dt="2020-10-19T20:13:36.708" v="10747" actId="26606"/>
          <ac:spMkLst>
            <pc:docMk/>
            <pc:sldMk cId="630552842" sldId="3008"/>
            <ac:spMk id="4" creationId="{7E11F703-02CA-41DF-9F6E-9E161F59BCCA}"/>
          </ac:spMkLst>
        </pc:spChg>
      </pc:sldChg>
      <pc:sldChg chg="addSp modSp add">
        <pc:chgData name="Lucas Jellema" userId="7e183fbb-84e0-44b3-9b03-0792bc8d162b" providerId="ADAL" clId="{C51F55CA-4C6A-45DC-8E9F-2386DC51A520}" dt="2020-10-19T20:15:35.180" v="10760"/>
        <pc:sldMkLst>
          <pc:docMk/>
          <pc:sldMk cId="1698664417" sldId="3009"/>
        </pc:sldMkLst>
        <pc:spChg chg="mod">
          <ac:chgData name="Lucas Jellema" userId="7e183fbb-84e0-44b3-9b03-0792bc8d162b" providerId="ADAL" clId="{C51F55CA-4C6A-45DC-8E9F-2386DC51A520}" dt="2020-10-19T08:38:26.384" v="922" actId="12"/>
          <ac:spMkLst>
            <pc:docMk/>
            <pc:sldMk cId="1698664417" sldId="3009"/>
            <ac:spMk id="3" creationId="{F4AE152D-FC05-41FD-8048-F1601F0C836E}"/>
          </ac:spMkLst>
        </pc:spChg>
        <pc:spChg chg="add">
          <ac:chgData name="Lucas Jellema" userId="7e183fbb-84e0-44b3-9b03-0792bc8d162b" providerId="ADAL" clId="{C51F55CA-4C6A-45DC-8E9F-2386DC51A520}" dt="2020-10-19T08:38:18.034" v="920"/>
          <ac:spMkLst>
            <pc:docMk/>
            <pc:sldMk cId="1698664417" sldId="3009"/>
            <ac:spMk id="5" creationId="{DE64BB88-2751-4126-8568-D13328846E2C}"/>
          </ac:spMkLst>
        </pc:spChg>
        <pc:picChg chg="add">
          <ac:chgData name="Lucas Jellema" userId="7e183fbb-84e0-44b3-9b03-0792bc8d162b" providerId="ADAL" clId="{C51F55CA-4C6A-45DC-8E9F-2386DC51A520}" dt="2020-10-19T20:15:35.180" v="10760"/>
          <ac:picMkLst>
            <pc:docMk/>
            <pc:sldMk cId="1698664417" sldId="3009"/>
            <ac:picMk id="6" creationId="{55BC421B-B975-4C9E-9227-287D1213FF4C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5T14:35:32.502" v="15425" actId="6549"/>
        <pc:sldMkLst>
          <pc:docMk/>
          <pc:sldMk cId="835201617" sldId="3010"/>
        </pc:sldMkLst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2" creationId="{3027A170-6492-4C80-B550-621C3140586C}"/>
          </ac:spMkLst>
        </pc:spChg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3" creationId="{A274E360-0D3C-44BE-96D6-1AAE7A32CEC8}"/>
          </ac:spMkLst>
        </pc:spChg>
        <pc:spChg chg="mod">
          <ac:chgData name="Lucas Jellema" userId="7e183fbb-84e0-44b3-9b03-0792bc8d162b" providerId="ADAL" clId="{C51F55CA-4C6A-45DC-8E9F-2386DC51A520}" dt="2020-10-19T20:26:09.725" v="11170" actId="26606"/>
          <ac:spMkLst>
            <pc:docMk/>
            <pc:sldMk cId="835201617" sldId="3010"/>
            <ac:spMk id="4" creationId="{66A0D59A-5053-42CD-BA5B-64E0EFB0C9FA}"/>
          </ac:spMkLst>
        </pc:spChg>
        <pc:spChg chg="del">
          <ac:chgData name="Lucas Jellema" userId="7e183fbb-84e0-44b3-9b03-0792bc8d162b" providerId="ADAL" clId="{C51F55CA-4C6A-45DC-8E9F-2386DC51A520}" dt="2020-10-19T08:38:48.014" v="924"/>
          <ac:spMkLst>
            <pc:docMk/>
            <pc:sldMk cId="835201617" sldId="3010"/>
            <ac:spMk id="5" creationId="{252D5CED-2D02-42DE-9952-F23A8A1FCF65}"/>
          </ac:spMkLst>
        </pc:spChg>
        <pc:spChg chg="add del mod">
          <ac:chgData name="Lucas Jellema" userId="7e183fbb-84e0-44b3-9b03-0792bc8d162b" providerId="ADAL" clId="{C51F55CA-4C6A-45DC-8E9F-2386DC51A520}" dt="2020-10-19T20:26:09.725" v="11170" actId="26606"/>
          <ac:spMkLst>
            <pc:docMk/>
            <pc:sldMk cId="835201617" sldId="3010"/>
            <ac:spMk id="6" creationId="{1314AED0-96A7-4D9D-8A9F-ED6565F814F0}"/>
          </ac:spMkLst>
        </pc:spChg>
        <pc:spChg chg="add mod">
          <ac:chgData name="Lucas Jellema" userId="7e183fbb-84e0-44b3-9b03-0792bc8d162b" providerId="ADAL" clId="{C51F55CA-4C6A-45DC-8E9F-2386DC51A520}" dt="2020-10-25T14:35:32.502" v="15425" actId="6549"/>
          <ac:spMkLst>
            <pc:docMk/>
            <pc:sldMk cId="835201617" sldId="3010"/>
            <ac:spMk id="7" creationId="{D351ACF2-F5C2-482D-8A37-A78DD4E6B5DE}"/>
          </ac:spMkLst>
        </pc:spChg>
        <pc:spChg chg="add mod">
          <ac:chgData name="Lucas Jellema" userId="7e183fbb-84e0-44b3-9b03-0792bc8d162b" providerId="ADAL" clId="{C51F55CA-4C6A-45DC-8E9F-2386DC51A520}" dt="2020-10-19T20:26:23.249" v="11192" actId="20577"/>
          <ac:spMkLst>
            <pc:docMk/>
            <pc:sldMk cId="835201617" sldId="3010"/>
            <ac:spMk id="71" creationId="{90DCA246-678A-4DC9-BB18-81B1ABF2D311}"/>
          </ac:spMkLst>
        </pc:spChg>
        <pc:picChg chg="add mod">
          <ac:chgData name="Lucas Jellema" userId="7e183fbb-84e0-44b3-9b03-0792bc8d162b" providerId="ADAL" clId="{C51F55CA-4C6A-45DC-8E9F-2386DC51A520}" dt="2020-10-19T20:26:09.725" v="11170" actId="26606"/>
          <ac:picMkLst>
            <pc:docMk/>
            <pc:sldMk cId="835201617" sldId="3010"/>
            <ac:picMk id="47106" creationId="{F0601D6B-ADF7-4209-AF2F-D0B48A4EF829}"/>
          </ac:picMkLst>
        </pc:picChg>
      </pc:sldChg>
      <pc:sldChg chg="addSp delSp modSp add del mod modClrScheme chgLayout">
        <pc:chgData name="Lucas Jellema" userId="7e183fbb-84e0-44b3-9b03-0792bc8d162b" providerId="ADAL" clId="{C51F55CA-4C6A-45DC-8E9F-2386DC51A520}" dt="2020-10-19T20:41:12.062" v="11421" actId="2696"/>
        <pc:sldMkLst>
          <pc:docMk/>
          <pc:sldMk cId="3095145644" sldId="3011"/>
        </pc:sldMkLst>
        <pc:spChg chg="del">
          <ac:chgData name="Lucas Jellema" userId="7e183fbb-84e0-44b3-9b03-0792bc8d162b" providerId="ADAL" clId="{C51F55CA-4C6A-45DC-8E9F-2386DC51A520}" dt="2020-10-19T20:33:18.300" v="11245" actId="26606"/>
          <ac:spMkLst>
            <pc:docMk/>
            <pc:sldMk cId="3095145644" sldId="3011"/>
            <ac:spMk id="2" creationId="{AC19EB80-4C8D-42CB-BB76-72EB3704D981}"/>
          </ac:spMkLst>
        </pc:spChg>
        <pc:spChg chg="mod">
          <ac:chgData name="Lucas Jellema" userId="7e183fbb-84e0-44b3-9b03-0792bc8d162b" providerId="ADAL" clId="{C51F55CA-4C6A-45DC-8E9F-2386DC51A520}" dt="2020-10-19T20:39:09.931" v="11400" actId="20577"/>
          <ac:spMkLst>
            <pc:docMk/>
            <pc:sldMk cId="3095145644" sldId="3011"/>
            <ac:spMk id="3" creationId="{942202DE-3D2F-4895-B89E-5B5BAF19547E}"/>
          </ac:spMkLst>
        </pc:spChg>
        <pc:spChg chg="mod">
          <ac:chgData name="Lucas Jellema" userId="7e183fbb-84e0-44b3-9b03-0792bc8d162b" providerId="ADAL" clId="{C51F55CA-4C6A-45DC-8E9F-2386DC51A520}" dt="2020-10-19T20:33:18.300" v="11245" actId="26606"/>
          <ac:spMkLst>
            <pc:docMk/>
            <pc:sldMk cId="3095145644" sldId="3011"/>
            <ac:spMk id="4" creationId="{3F6976A1-F7EA-4DEE-9501-44D5D2D15FF3}"/>
          </ac:spMkLst>
        </pc:spChg>
        <pc:spChg chg="add mod">
          <ac:chgData name="Lucas Jellema" userId="7e183fbb-84e0-44b3-9b03-0792bc8d162b" providerId="ADAL" clId="{C51F55CA-4C6A-45DC-8E9F-2386DC51A520}" dt="2020-10-19T20:33:26.427" v="11267" actId="20577"/>
          <ac:spMkLst>
            <pc:docMk/>
            <pc:sldMk cId="3095145644" sldId="3011"/>
            <ac:spMk id="71" creationId="{DAB43D52-7213-4996-90AE-6F511876D30D}"/>
          </ac:spMkLst>
        </pc:spChg>
        <pc:picChg chg="add mod">
          <ac:chgData name="Lucas Jellema" userId="7e183fbb-84e0-44b3-9b03-0792bc8d162b" providerId="ADAL" clId="{C51F55CA-4C6A-45DC-8E9F-2386DC51A520}" dt="2020-10-19T20:34:40.300" v="11270" actId="14100"/>
          <ac:picMkLst>
            <pc:docMk/>
            <pc:sldMk cId="3095145644" sldId="3011"/>
            <ac:picMk id="48130" creationId="{F56C9930-1949-433A-9099-1A9C2019033D}"/>
          </ac:picMkLst>
        </pc:picChg>
      </pc:sldChg>
      <pc:sldChg chg="modSp add del">
        <pc:chgData name="Lucas Jellema" userId="7e183fbb-84e0-44b3-9b03-0792bc8d162b" providerId="ADAL" clId="{C51F55CA-4C6A-45DC-8E9F-2386DC51A520}" dt="2020-10-19T20:54:46.247" v="12192" actId="2696"/>
        <pc:sldMkLst>
          <pc:docMk/>
          <pc:sldMk cId="283063901" sldId="3012"/>
        </pc:sldMkLst>
        <pc:spChg chg="mod">
          <ac:chgData name="Lucas Jellema" userId="7e183fbb-84e0-44b3-9b03-0792bc8d162b" providerId="ADAL" clId="{C51F55CA-4C6A-45DC-8E9F-2386DC51A520}" dt="2020-10-19T10:45:25.068" v="5446" actId="20577"/>
          <ac:spMkLst>
            <pc:docMk/>
            <pc:sldMk cId="283063901" sldId="3012"/>
            <ac:spMk id="3" creationId="{64F45C91-75C6-4B6C-9261-91EB67083DA2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19T08:43:52.090" v="1505" actId="27636"/>
        <pc:sldMkLst>
          <pc:docMk/>
          <pc:sldMk cId="4039671102" sldId="3013"/>
        </pc:sldMkLst>
        <pc:spChg chg="add del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2" creationId="{24A80F0B-6BB2-4749-9CE1-5B2518B70F91}"/>
          </ac:spMkLst>
        </pc:spChg>
        <pc:spChg chg="add del mod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3" creationId="{84D9D332-13F0-4EA3-AA96-302BFF47204B}"/>
          </ac:spMkLst>
        </pc:spChg>
        <pc:spChg chg="mod">
          <ac:chgData name="Lucas Jellema" userId="7e183fbb-84e0-44b3-9b03-0792bc8d162b" providerId="ADAL" clId="{C51F55CA-4C6A-45DC-8E9F-2386DC51A520}" dt="2020-10-19T08:43:44.188" v="1500" actId="26606"/>
          <ac:spMkLst>
            <pc:docMk/>
            <pc:sldMk cId="4039671102" sldId="3013"/>
            <ac:spMk id="4" creationId="{55EFA51D-B4A6-4599-B405-DD7B91FABCDC}"/>
          </ac:spMkLst>
        </pc:spChg>
        <pc:spChg chg="add del">
          <ac:chgData name="Lucas Jellema" userId="7e183fbb-84e0-44b3-9b03-0792bc8d162b" providerId="ADAL" clId="{C51F55CA-4C6A-45DC-8E9F-2386DC51A520}" dt="2020-10-19T08:43:44.183" v="1499" actId="26606"/>
          <ac:spMkLst>
            <pc:docMk/>
            <pc:sldMk cId="4039671102" sldId="3013"/>
            <ac:spMk id="10" creationId="{A0663BED-A11B-4C66-8BEE-DE06E5909411}"/>
          </ac:spMkLst>
        </pc:spChg>
        <pc:spChg chg="add mod">
          <ac:chgData name="Lucas Jellema" userId="7e183fbb-84e0-44b3-9b03-0792bc8d162b" providerId="ADAL" clId="{C51F55CA-4C6A-45DC-8E9F-2386DC51A520}" dt="2020-10-19T08:43:52.090" v="1505" actId="27636"/>
          <ac:spMkLst>
            <pc:docMk/>
            <pc:sldMk cId="4039671102" sldId="3013"/>
            <ac:spMk id="12" creationId="{84D9D332-13F0-4EA3-AA96-302BFF47204B}"/>
          </ac:spMkLst>
        </pc:spChg>
        <pc:graphicFrameChg chg="add del">
          <ac:chgData name="Lucas Jellema" userId="7e183fbb-84e0-44b3-9b03-0792bc8d162b" providerId="ADAL" clId="{C51F55CA-4C6A-45DC-8E9F-2386DC51A520}" dt="2020-10-19T08:43:44.183" v="1499" actId="26606"/>
          <ac:graphicFrameMkLst>
            <pc:docMk/>
            <pc:sldMk cId="4039671102" sldId="3013"/>
            <ac:graphicFrameMk id="6" creationId="{EBDBB4BA-55C3-4839-955C-25FF41308AA5}"/>
          </ac:graphicFrameMkLst>
        </pc:graphicFrameChg>
      </pc:sldChg>
      <pc:sldChg chg="addSp delSp modSp add del">
        <pc:chgData name="Lucas Jellema" userId="7e183fbb-84e0-44b3-9b03-0792bc8d162b" providerId="ADAL" clId="{C51F55CA-4C6A-45DC-8E9F-2386DC51A520}" dt="2020-10-20T15:09:46.960" v="12827" actId="2696"/>
        <pc:sldMkLst>
          <pc:docMk/>
          <pc:sldMk cId="2270012831" sldId="3014"/>
        </pc:sldMkLst>
        <pc:spChg chg="del">
          <ac:chgData name="Lucas Jellema" userId="7e183fbb-84e0-44b3-9b03-0792bc8d162b" providerId="ADAL" clId="{C51F55CA-4C6A-45DC-8E9F-2386DC51A520}" dt="2020-10-19T08:43:57.310" v="1507"/>
          <ac:spMkLst>
            <pc:docMk/>
            <pc:sldMk cId="2270012831" sldId="3014"/>
            <ac:spMk id="2" creationId="{9E885B90-42B8-4E69-B287-99781B319888}"/>
          </ac:spMkLst>
        </pc:spChg>
        <pc:spChg chg="add del mod">
          <ac:chgData name="Lucas Jellema" userId="7e183fbb-84e0-44b3-9b03-0792bc8d162b" providerId="ADAL" clId="{C51F55CA-4C6A-45DC-8E9F-2386DC51A520}" dt="2020-10-20T15:08:49.583" v="12819" actId="478"/>
          <ac:spMkLst>
            <pc:docMk/>
            <pc:sldMk cId="2270012831" sldId="3014"/>
            <ac:spMk id="4" creationId="{8D1BDCDD-2DC4-4842-84AD-8C23D38A7481}"/>
          </ac:spMkLst>
        </pc:spChg>
        <pc:spChg chg="add del mod">
          <ac:chgData name="Lucas Jellema" userId="7e183fbb-84e0-44b3-9b03-0792bc8d162b" providerId="ADAL" clId="{C51F55CA-4C6A-45DC-8E9F-2386DC51A520}" dt="2020-10-20T15:08:33.675" v="12817" actId="478"/>
          <ac:spMkLst>
            <pc:docMk/>
            <pc:sldMk cId="2270012831" sldId="3014"/>
            <ac:spMk id="5" creationId="{D27463CF-7293-428B-B68B-0CD391490D7E}"/>
          </ac:spMkLst>
        </pc:spChg>
        <pc:spChg chg="add del mod">
          <ac:chgData name="Lucas Jellema" userId="7e183fbb-84e0-44b3-9b03-0792bc8d162b" providerId="ADAL" clId="{C51F55CA-4C6A-45DC-8E9F-2386DC51A520}" dt="2020-10-20T15:08:46.230" v="12818" actId="478"/>
          <ac:spMkLst>
            <pc:docMk/>
            <pc:sldMk cId="2270012831" sldId="3014"/>
            <ac:spMk id="9" creationId="{7EA3705A-795E-46DF-9ABD-AB4997CB132F}"/>
          </ac:spMkLst>
        </pc:spChg>
        <pc:picChg chg="add mod">
          <ac:chgData name="Lucas Jellema" userId="7e183fbb-84e0-44b3-9b03-0792bc8d162b" providerId="ADAL" clId="{C51F55CA-4C6A-45DC-8E9F-2386DC51A520}" dt="2020-10-20T15:08:53.041" v="12820" actId="1076"/>
          <ac:picMkLst>
            <pc:docMk/>
            <pc:sldMk cId="2270012831" sldId="3014"/>
            <ac:picMk id="7" creationId="{A317FDA7-91C0-4EF6-AC00-5E5F266FE5F2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20:59:30.463" v="12229" actId="20577"/>
        <pc:sldMkLst>
          <pc:docMk/>
          <pc:sldMk cId="3832321154" sldId="3015"/>
        </pc:sldMkLst>
        <pc:spChg chg="del">
          <ac:chgData name="Lucas Jellema" userId="7e183fbb-84e0-44b3-9b03-0792bc8d162b" providerId="ADAL" clId="{C51F55CA-4C6A-45DC-8E9F-2386DC51A520}" dt="2020-10-19T20:56:57.798" v="12197" actId="26606"/>
          <ac:spMkLst>
            <pc:docMk/>
            <pc:sldMk cId="3832321154" sldId="3015"/>
            <ac:spMk id="2" creationId="{805FB932-D6EE-41C4-8A5E-3FF249646D15}"/>
          </ac:spMkLst>
        </pc:spChg>
        <pc:spChg chg="mod">
          <ac:chgData name="Lucas Jellema" userId="7e183fbb-84e0-44b3-9b03-0792bc8d162b" providerId="ADAL" clId="{C51F55CA-4C6A-45DC-8E9F-2386DC51A520}" dt="2020-10-19T20:59:30.463" v="12229" actId="20577"/>
          <ac:spMkLst>
            <pc:docMk/>
            <pc:sldMk cId="3832321154" sldId="3015"/>
            <ac:spMk id="3" creationId="{E5B431D0-0313-4400-9798-74AF1A216C9E}"/>
          </ac:spMkLst>
        </pc:spChg>
        <pc:spChg chg="mod">
          <ac:chgData name="Lucas Jellema" userId="7e183fbb-84e0-44b3-9b03-0792bc8d162b" providerId="ADAL" clId="{C51F55CA-4C6A-45DC-8E9F-2386DC51A520}" dt="2020-10-19T20:58:58.924" v="12219" actId="26606"/>
          <ac:spMkLst>
            <pc:docMk/>
            <pc:sldMk cId="3832321154" sldId="3015"/>
            <ac:spMk id="4" creationId="{D1C25F65-5030-4AB8-AE77-EB8984738450}"/>
          </ac:spMkLst>
        </pc:spChg>
        <pc:spChg chg="add mod">
          <ac:chgData name="Lucas Jellema" userId="7e183fbb-84e0-44b3-9b03-0792bc8d162b" providerId="ADAL" clId="{C51F55CA-4C6A-45DC-8E9F-2386DC51A520}" dt="2020-10-19T20:58:58.924" v="12219" actId="26606"/>
          <ac:spMkLst>
            <pc:docMk/>
            <pc:sldMk cId="3832321154" sldId="3015"/>
            <ac:spMk id="71" creationId="{D3CD64B9-54BB-4543-AEE8-13CE7F228A04}"/>
          </ac:spMkLst>
        </pc:spChg>
        <pc:picChg chg="add del mod">
          <ac:chgData name="Lucas Jellema" userId="7e183fbb-84e0-44b3-9b03-0792bc8d162b" providerId="ADAL" clId="{C51F55CA-4C6A-45DC-8E9F-2386DC51A520}" dt="2020-10-19T20:58:52.907" v="12217" actId="478"/>
          <ac:picMkLst>
            <pc:docMk/>
            <pc:sldMk cId="3832321154" sldId="3015"/>
            <ac:picMk id="52226" creationId="{7E2308D7-FD90-4AD9-BD82-53106C121AB7}"/>
          </ac:picMkLst>
        </pc:picChg>
        <pc:picChg chg="add mod">
          <ac:chgData name="Lucas Jellema" userId="7e183fbb-84e0-44b3-9b03-0792bc8d162b" providerId="ADAL" clId="{C51F55CA-4C6A-45DC-8E9F-2386DC51A520}" dt="2020-10-19T20:58:58.924" v="12219" actId="26606"/>
          <ac:picMkLst>
            <pc:docMk/>
            <pc:sldMk cId="3832321154" sldId="3015"/>
            <ac:picMk id="52228" creationId="{C6F80A50-0FB6-45EC-BEBE-2E93E2AB1B15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7:18:44.298" v="10195" actId="20577"/>
        <pc:sldMkLst>
          <pc:docMk/>
          <pc:sldMk cId="1651291596" sldId="3016"/>
        </pc:sldMkLst>
        <pc:spChg chg="mod">
          <ac:chgData name="Lucas Jellema" userId="7e183fbb-84e0-44b3-9b03-0792bc8d162b" providerId="ADAL" clId="{C51F55CA-4C6A-45DC-8E9F-2386DC51A520}" dt="2020-10-19T17:18:44.298" v="10195" actId="20577"/>
          <ac:spMkLst>
            <pc:docMk/>
            <pc:sldMk cId="1651291596" sldId="3016"/>
            <ac:spMk id="2" creationId="{061BB003-EA70-4D30-A176-A09414FCB868}"/>
          </ac:spMkLst>
        </pc:spChg>
        <pc:spChg chg="del mod">
          <ac:chgData name="Lucas Jellema" userId="7e183fbb-84e0-44b3-9b03-0792bc8d162b" providerId="ADAL" clId="{C51F55CA-4C6A-45DC-8E9F-2386DC51A520}" dt="2020-10-19T17:15:56.595" v="10035" actId="478"/>
          <ac:spMkLst>
            <pc:docMk/>
            <pc:sldMk cId="1651291596" sldId="3016"/>
            <ac:spMk id="3" creationId="{AA69FC82-47C3-4C0F-BA85-671A6AA1B443}"/>
          </ac:spMkLst>
        </pc:spChg>
        <pc:spChg chg="add del mod">
          <ac:chgData name="Lucas Jellema" userId="7e183fbb-84e0-44b3-9b03-0792bc8d162b" providerId="ADAL" clId="{C51F55CA-4C6A-45DC-8E9F-2386DC51A520}" dt="2020-10-19T17:16:39.021" v="10063" actId="478"/>
          <ac:spMkLst>
            <pc:docMk/>
            <pc:sldMk cId="1651291596" sldId="3016"/>
            <ac:spMk id="6" creationId="{E4B05AE5-8FEE-4AA6-92AD-FFE5562F5F15}"/>
          </ac:spMkLst>
        </pc:spChg>
        <pc:spChg chg="add mod">
          <ac:chgData name="Lucas Jellema" userId="7e183fbb-84e0-44b3-9b03-0792bc8d162b" providerId="ADAL" clId="{C51F55CA-4C6A-45DC-8E9F-2386DC51A520}" dt="2020-10-19T17:16:32.302" v="10061" actId="1076"/>
          <ac:spMkLst>
            <pc:docMk/>
            <pc:sldMk cId="1651291596" sldId="3016"/>
            <ac:spMk id="7" creationId="{181A63AE-2EE1-453F-91D1-B25176527BBE}"/>
          </ac:spMkLst>
        </pc:spChg>
        <pc:spChg chg="add mod">
          <ac:chgData name="Lucas Jellema" userId="7e183fbb-84e0-44b3-9b03-0792bc8d162b" providerId="ADAL" clId="{C51F55CA-4C6A-45DC-8E9F-2386DC51A520}" dt="2020-10-19T17:17:12.648" v="10079" actId="1076"/>
          <ac:spMkLst>
            <pc:docMk/>
            <pc:sldMk cId="1651291596" sldId="3016"/>
            <ac:spMk id="8" creationId="{CB98C1F7-890D-4968-9257-4A2883C24719}"/>
          </ac:spMkLst>
        </pc:spChg>
        <pc:picChg chg="add del">
          <ac:chgData name="Lucas Jellema" userId="7e183fbb-84e0-44b3-9b03-0792bc8d162b" providerId="ADAL" clId="{C51F55CA-4C6A-45DC-8E9F-2386DC51A520}" dt="2020-10-19T17:15:47.390" v="10032" actId="478"/>
          <ac:picMkLst>
            <pc:docMk/>
            <pc:sldMk cId="1651291596" sldId="3016"/>
            <ac:picMk id="33794" creationId="{C284F37B-11C8-4805-9C9E-EB35D417C96C}"/>
          </ac:picMkLst>
        </pc:picChg>
        <pc:picChg chg="add mod">
          <ac:chgData name="Lucas Jellema" userId="7e183fbb-84e0-44b3-9b03-0792bc8d162b" providerId="ADAL" clId="{C51F55CA-4C6A-45DC-8E9F-2386DC51A520}" dt="2020-10-19T17:16:43.801" v="10064" actId="1076"/>
          <ac:picMkLst>
            <pc:docMk/>
            <pc:sldMk cId="1651291596" sldId="3016"/>
            <ac:picMk id="33796" creationId="{A1633DC8-C17C-4905-B0D1-02E859694485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20:59:59.456" v="12233"/>
        <pc:sldMkLst>
          <pc:docMk/>
          <pc:sldMk cId="771586912" sldId="3017"/>
        </pc:sldMkLst>
        <pc:spChg chg="mo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2" creationId="{2CC117DF-C336-4A7B-B931-4F78FDEBC81B}"/>
          </ac:spMkLst>
        </pc:spChg>
        <pc:spChg chg="del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3" creationId="{A091C11F-E2A1-4948-BFF2-89C9167F1856}"/>
          </ac:spMkLst>
        </pc:spChg>
        <pc:spChg chg="add del mo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4" creationId="{1ED6496C-FEFD-4C27-B6E0-31AC91738245}"/>
          </ac:spMkLst>
        </pc:spChg>
        <pc:spChg chg="add">
          <ac:chgData name="Lucas Jellema" userId="7e183fbb-84e0-44b3-9b03-0792bc8d162b" providerId="ADAL" clId="{C51F55CA-4C6A-45DC-8E9F-2386DC51A520}" dt="2020-10-19T09:05:23.085" v="2153" actId="26606"/>
          <ac:spMkLst>
            <pc:docMk/>
            <pc:sldMk cId="771586912" sldId="3017"/>
            <ac:spMk id="10" creationId="{B27FBE23-6839-4A4A-9E47-C48279B9298B}"/>
          </ac:spMkLst>
        </pc:spChg>
        <pc:graphicFrameChg chg="add mod">
          <ac:chgData name="Lucas Jellema" userId="7e183fbb-84e0-44b3-9b03-0792bc8d162b" providerId="ADAL" clId="{C51F55CA-4C6A-45DC-8E9F-2386DC51A520}" dt="2020-10-19T20:59:59.456" v="12233"/>
          <ac:graphicFrameMkLst>
            <pc:docMk/>
            <pc:sldMk cId="771586912" sldId="3017"/>
            <ac:graphicFrameMk id="6" creationId="{C8562CE2-7069-4213-8FF2-D17178D74A09}"/>
          </ac:graphicFrameMkLst>
        </pc:graphicFrameChg>
      </pc:sldChg>
      <pc:sldChg chg="addSp delSp modSp add modAnim">
        <pc:chgData name="Lucas Jellema" userId="7e183fbb-84e0-44b3-9b03-0792bc8d162b" providerId="ADAL" clId="{C51F55CA-4C6A-45DC-8E9F-2386DC51A520}" dt="2020-10-19T21:02:41.686" v="12244" actId="478"/>
        <pc:sldMkLst>
          <pc:docMk/>
          <pc:sldMk cId="3973814909" sldId="3018"/>
        </pc:sldMkLst>
        <pc:spChg chg="mod">
          <ac:chgData name="Lucas Jellema" userId="7e183fbb-84e0-44b3-9b03-0792bc8d162b" providerId="ADAL" clId="{C51F55CA-4C6A-45DC-8E9F-2386DC51A520}" dt="2020-10-19T20:16:35.073" v="10804" actId="20577"/>
          <ac:spMkLst>
            <pc:docMk/>
            <pc:sldMk cId="3973814909" sldId="3018"/>
            <ac:spMk id="2" creationId="{75CB9913-9D71-43D0-8520-F687628EBDE4}"/>
          </ac:spMkLst>
        </pc:spChg>
        <pc:spChg chg="mod">
          <ac:chgData name="Lucas Jellema" userId="7e183fbb-84e0-44b3-9b03-0792bc8d162b" providerId="ADAL" clId="{C51F55CA-4C6A-45DC-8E9F-2386DC51A520}" dt="2020-10-19T20:16:23.938" v="10763" actId="6549"/>
          <ac:spMkLst>
            <pc:docMk/>
            <pc:sldMk cId="3973814909" sldId="3018"/>
            <ac:spMk id="3" creationId="{4B4006E7-4986-4624-BE27-84B46E3F08EA}"/>
          </ac:spMkLst>
        </pc:spChg>
        <pc:spChg chg="add mod">
          <ac:chgData name="Lucas Jellema" userId="7e183fbb-84e0-44b3-9b03-0792bc8d162b" providerId="ADAL" clId="{C51F55CA-4C6A-45DC-8E9F-2386DC51A520}" dt="2020-10-19T09:09:03.392" v="2405" actId="1076"/>
          <ac:spMkLst>
            <pc:docMk/>
            <pc:sldMk cId="3973814909" sldId="3018"/>
            <ac:spMk id="5" creationId="{0869B3BA-E949-442A-85FB-1B5D5634F600}"/>
          </ac:spMkLst>
        </pc:spChg>
        <pc:picChg chg="add del mod">
          <ac:chgData name="Lucas Jellema" userId="7e183fbb-84e0-44b3-9b03-0792bc8d162b" providerId="ADAL" clId="{C51F55CA-4C6A-45DC-8E9F-2386DC51A520}" dt="2020-10-19T21:02:41.686" v="12244" actId="478"/>
          <ac:picMkLst>
            <pc:docMk/>
            <pc:sldMk cId="3973814909" sldId="3018"/>
            <ac:picMk id="6" creationId="{B0D93FC2-BFC0-4D3F-A42D-69C00720EE0F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15:39:51.916" v="13006" actId="6549"/>
        <pc:sldMkLst>
          <pc:docMk/>
          <pc:sldMk cId="3290995448" sldId="3019"/>
        </pc:sldMkLst>
        <pc:spChg chg="mod">
          <ac:chgData name="Lucas Jellema" userId="7e183fbb-84e0-44b3-9b03-0792bc8d162b" providerId="ADAL" clId="{C51F55CA-4C6A-45DC-8E9F-2386DC51A520}" dt="2020-10-20T15:39:51.916" v="13006" actId="6549"/>
          <ac:spMkLst>
            <pc:docMk/>
            <pc:sldMk cId="3290995448" sldId="3019"/>
            <ac:spMk id="2" creationId="{2BE824D4-B2AC-4E70-92E8-3CA3F08C18B3}"/>
          </ac:spMkLst>
        </pc:spChg>
        <pc:spChg chg="del mod">
          <ac:chgData name="Lucas Jellema" userId="7e183fbb-84e0-44b3-9b03-0792bc8d162b" providerId="ADAL" clId="{C51F55CA-4C6A-45DC-8E9F-2386DC51A520}" dt="2020-10-20T15:38:42.613" v="12951"/>
          <ac:spMkLst>
            <pc:docMk/>
            <pc:sldMk cId="3290995448" sldId="3019"/>
            <ac:spMk id="3" creationId="{EF51BA4C-83ED-430D-9A82-71F013DDFA7C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0T04:47:45.523" v="12613"/>
        <pc:sldMkLst>
          <pc:docMk/>
          <pc:sldMk cId="1648496988" sldId="3020"/>
        </pc:sldMkLst>
        <pc:spChg chg="mod">
          <ac:chgData name="Lucas Jellema" userId="7e183fbb-84e0-44b3-9b03-0792bc8d162b" providerId="ADAL" clId="{C51F55CA-4C6A-45DC-8E9F-2386DC51A520}" dt="2020-10-20T04:43:06.120" v="12424" actId="20577"/>
          <ac:spMkLst>
            <pc:docMk/>
            <pc:sldMk cId="1648496988" sldId="3020"/>
            <ac:spMk id="2" creationId="{19B6CD96-F194-46F7-8DAB-E96AA3605CAE}"/>
          </ac:spMkLst>
        </pc:spChg>
        <pc:spChg chg="del mod">
          <ac:chgData name="Lucas Jellema" userId="7e183fbb-84e0-44b3-9b03-0792bc8d162b" providerId="ADAL" clId="{C51F55CA-4C6A-45DC-8E9F-2386DC51A520}" dt="2020-10-20T04:42:44.214" v="12421" actId="478"/>
          <ac:spMkLst>
            <pc:docMk/>
            <pc:sldMk cId="1648496988" sldId="3020"/>
            <ac:spMk id="3" creationId="{A5309087-F572-44BF-BF57-994D21C9A764}"/>
          </ac:spMkLst>
        </pc:spChg>
        <pc:spChg chg="add mod">
          <ac:chgData name="Lucas Jellema" userId="7e183fbb-84e0-44b3-9b03-0792bc8d162b" providerId="ADAL" clId="{C51F55CA-4C6A-45DC-8E9F-2386DC51A520}" dt="2020-10-20T04:45:39.437" v="12501" actId="1076"/>
          <ac:spMkLst>
            <pc:docMk/>
            <pc:sldMk cId="1648496988" sldId="3020"/>
            <ac:spMk id="7" creationId="{6C1552C2-C18A-4787-89FF-970FF5CFFF1B}"/>
          </ac:spMkLst>
        </pc:spChg>
        <pc:spChg chg="add mod">
          <ac:chgData name="Lucas Jellema" userId="7e183fbb-84e0-44b3-9b03-0792bc8d162b" providerId="ADAL" clId="{C51F55CA-4C6A-45DC-8E9F-2386DC51A520}" dt="2020-10-20T04:45:21.895" v="12498" actId="2711"/>
          <ac:spMkLst>
            <pc:docMk/>
            <pc:sldMk cId="1648496988" sldId="3020"/>
            <ac:spMk id="8" creationId="{E28EF691-4FA8-4E49-B951-B23199695DAC}"/>
          </ac:spMkLst>
        </pc:spChg>
        <pc:spChg chg="add mod">
          <ac:chgData name="Lucas Jellema" userId="7e183fbb-84e0-44b3-9b03-0792bc8d162b" providerId="ADAL" clId="{C51F55CA-4C6A-45DC-8E9F-2386DC51A520}" dt="2020-10-20T04:45:29.899" v="12500" actId="1076"/>
          <ac:spMkLst>
            <pc:docMk/>
            <pc:sldMk cId="1648496988" sldId="3020"/>
            <ac:spMk id="9" creationId="{3332F40A-7E13-44A2-AB59-B6A97160E668}"/>
          </ac:spMkLst>
        </pc:spChg>
        <pc:spChg chg="add mod">
          <ac:chgData name="Lucas Jellema" userId="7e183fbb-84e0-44b3-9b03-0792bc8d162b" providerId="ADAL" clId="{C51F55CA-4C6A-45DC-8E9F-2386DC51A520}" dt="2020-10-20T04:45:26.893" v="12499" actId="1076"/>
          <ac:spMkLst>
            <pc:docMk/>
            <pc:sldMk cId="1648496988" sldId="3020"/>
            <ac:spMk id="10" creationId="{2CF3447B-16F6-44CE-8F2E-64F157896B67}"/>
          </ac:spMkLst>
        </pc:spChg>
        <pc:spChg chg="add mod">
          <ac:chgData name="Lucas Jellema" userId="7e183fbb-84e0-44b3-9b03-0792bc8d162b" providerId="ADAL" clId="{C51F55CA-4C6A-45DC-8E9F-2386DC51A520}" dt="2020-10-20T04:45:21.895" v="12498" actId="2711"/>
          <ac:spMkLst>
            <pc:docMk/>
            <pc:sldMk cId="1648496988" sldId="3020"/>
            <ac:spMk id="11" creationId="{75D37DF9-F4CD-4947-B8E4-BD12C283DAD0}"/>
          </ac:spMkLst>
        </pc:spChg>
        <pc:picChg chg="add mod">
          <ac:chgData name="Lucas Jellema" userId="7e183fbb-84e0-44b3-9b03-0792bc8d162b" providerId="ADAL" clId="{C51F55CA-4C6A-45DC-8E9F-2386DC51A520}" dt="2020-10-20T04:43:18.392" v="12426" actId="1076"/>
          <ac:picMkLst>
            <pc:docMk/>
            <pc:sldMk cId="1648496988" sldId="3020"/>
            <ac:picMk id="6" creationId="{585903DF-F0A6-4955-92CE-CC5D53E8CB66}"/>
          </ac:picMkLst>
        </pc:picChg>
      </pc:sldChg>
      <pc:sldChg chg="addSp delSp modSp add delAnim">
        <pc:chgData name="Lucas Jellema" userId="7e183fbb-84e0-44b3-9b03-0792bc8d162b" providerId="ADAL" clId="{C51F55CA-4C6A-45DC-8E9F-2386DC51A520}" dt="2020-10-19T09:22:00.786" v="3323" actId="478"/>
        <pc:sldMkLst>
          <pc:docMk/>
          <pc:sldMk cId="357858283" sldId="3021"/>
        </pc:sldMkLst>
        <pc:spChg chg="del">
          <ac:chgData name="Lucas Jellema" userId="7e183fbb-84e0-44b3-9b03-0792bc8d162b" providerId="ADAL" clId="{C51F55CA-4C6A-45DC-8E9F-2386DC51A520}" dt="2020-10-19T09:22:00.786" v="3323" actId="478"/>
          <ac:spMkLst>
            <pc:docMk/>
            <pc:sldMk cId="357858283" sldId="3021"/>
            <ac:spMk id="3" creationId="{B3605044-658A-4F06-9FCE-259965D4AE05}"/>
          </ac:spMkLst>
        </pc:spChg>
        <pc:spChg chg="add mod">
          <ac:chgData name="Lucas Jellema" userId="7e183fbb-84e0-44b3-9b03-0792bc8d162b" providerId="ADAL" clId="{C51F55CA-4C6A-45DC-8E9F-2386DC51A520}" dt="2020-10-19T09:22:00.786" v="3323" actId="478"/>
          <ac:spMkLst>
            <pc:docMk/>
            <pc:sldMk cId="357858283" sldId="3021"/>
            <ac:spMk id="6" creationId="{F0EB5C0E-9421-44C0-ADF8-C9490E98DEBA}"/>
          </ac:spMkLst>
        </pc:spChg>
      </pc:sldChg>
      <pc:sldChg chg="addSp delSp modSp add modTransition delAnim modAnim">
        <pc:chgData name="Lucas Jellema" userId="7e183fbb-84e0-44b3-9b03-0792bc8d162b" providerId="ADAL" clId="{C51F55CA-4C6A-45DC-8E9F-2386DC51A520}" dt="2020-10-19T09:23:31.781" v="3368"/>
        <pc:sldMkLst>
          <pc:docMk/>
          <pc:sldMk cId="4165828836" sldId="3022"/>
        </pc:sldMkLst>
        <pc:spChg chg="mod">
          <ac:chgData name="Lucas Jellema" userId="7e183fbb-84e0-44b3-9b03-0792bc8d162b" providerId="ADAL" clId="{C51F55CA-4C6A-45DC-8E9F-2386DC51A520}" dt="2020-10-19T09:22:43.737" v="3363" actId="20577"/>
          <ac:spMkLst>
            <pc:docMk/>
            <pc:sldMk cId="4165828836" sldId="3022"/>
            <ac:spMk id="2" creationId="{1971388A-8403-4B46-A65C-4949A826D432}"/>
          </ac:spMkLst>
        </pc:spChg>
        <pc:spChg chg="del">
          <ac:chgData name="Lucas Jellema" userId="7e183fbb-84e0-44b3-9b03-0792bc8d162b" providerId="ADAL" clId="{C51F55CA-4C6A-45DC-8E9F-2386DC51A520}" dt="2020-10-19T09:22:38.134" v="3347" actId="478"/>
          <ac:spMkLst>
            <pc:docMk/>
            <pc:sldMk cId="4165828836" sldId="3022"/>
            <ac:spMk id="3" creationId="{B3605044-658A-4F06-9FCE-259965D4AE05}"/>
          </ac:spMkLst>
        </pc:spChg>
        <pc:spChg chg="mod">
          <ac:chgData name="Lucas Jellema" userId="7e183fbb-84e0-44b3-9b03-0792bc8d162b" providerId="ADAL" clId="{C51F55CA-4C6A-45DC-8E9F-2386DC51A520}" dt="2020-10-19T09:22:08.370" v="3326" actId="404"/>
          <ac:spMkLst>
            <pc:docMk/>
            <pc:sldMk cId="4165828836" sldId="3022"/>
            <ac:spMk id="4" creationId="{D30ACBC2-55D2-46DC-BEEC-A7EAE177DF82}"/>
          </ac:spMkLst>
        </pc:spChg>
        <pc:spChg chg="add mod">
          <ac:chgData name="Lucas Jellema" userId="7e183fbb-84e0-44b3-9b03-0792bc8d162b" providerId="ADAL" clId="{C51F55CA-4C6A-45DC-8E9F-2386DC51A520}" dt="2020-10-19T09:22:19.105" v="3342" actId="14100"/>
          <ac:spMkLst>
            <pc:docMk/>
            <pc:sldMk cId="4165828836" sldId="3022"/>
            <ac:spMk id="5" creationId="{596F953E-85DE-4619-9144-90A848F42A97}"/>
          </ac:spMkLst>
        </pc:spChg>
        <pc:spChg chg="add mod">
          <ac:chgData name="Lucas Jellema" userId="7e183fbb-84e0-44b3-9b03-0792bc8d162b" providerId="ADAL" clId="{C51F55CA-4C6A-45DC-8E9F-2386DC51A520}" dt="2020-10-19T09:22:56.122" v="3365" actId="13822"/>
          <ac:spMkLst>
            <pc:docMk/>
            <pc:sldMk cId="4165828836" sldId="3022"/>
            <ac:spMk id="6" creationId="{CCA834C1-FB4F-4736-A344-BC520631F841}"/>
          </ac:spMkLst>
        </pc:spChg>
        <pc:spChg chg="add del mod">
          <ac:chgData name="Lucas Jellema" userId="7e183fbb-84e0-44b3-9b03-0792bc8d162b" providerId="ADAL" clId="{C51F55CA-4C6A-45DC-8E9F-2386DC51A520}" dt="2020-10-19T09:22:50.542" v="3364" actId="478"/>
          <ac:spMkLst>
            <pc:docMk/>
            <pc:sldMk cId="4165828836" sldId="3022"/>
            <ac:spMk id="8" creationId="{DC28E9F9-CB46-4253-B8F1-5E31E6BE6E30}"/>
          </ac:spMkLst>
        </pc:spChg>
      </pc:sldChg>
      <pc:sldChg chg="addSp add ord modTransition">
        <pc:chgData name="Lucas Jellema" userId="7e183fbb-84e0-44b3-9b03-0792bc8d162b" providerId="ADAL" clId="{C51F55CA-4C6A-45DC-8E9F-2386DC51A520}" dt="2020-10-20T04:51:35.409" v="12641"/>
        <pc:sldMkLst>
          <pc:docMk/>
          <pc:sldMk cId="1722731902" sldId="3023"/>
        </pc:sldMkLst>
        <pc:picChg chg="add">
          <ac:chgData name="Lucas Jellema" userId="7e183fbb-84e0-44b3-9b03-0792bc8d162b" providerId="ADAL" clId="{C51F55CA-4C6A-45DC-8E9F-2386DC51A520}" dt="2020-10-19T09:34:03.493" v="3513"/>
          <ac:picMkLst>
            <pc:docMk/>
            <pc:sldMk cId="1722731902" sldId="3023"/>
            <ac:picMk id="5122" creationId="{922471C5-9214-4071-B831-8AED377E2D88}"/>
          </ac:picMkLst>
        </pc:picChg>
      </pc:sldChg>
      <pc:sldChg chg="addSp modSp add">
        <pc:chgData name="Lucas Jellema" userId="7e183fbb-84e0-44b3-9b03-0792bc8d162b" providerId="ADAL" clId="{C51F55CA-4C6A-45DC-8E9F-2386DC51A520}" dt="2020-10-19T09:48:45.595" v="3730" actId="20577"/>
        <pc:sldMkLst>
          <pc:docMk/>
          <pc:sldMk cId="278064924" sldId="3024"/>
        </pc:sldMkLst>
        <pc:spChg chg="mod">
          <ac:chgData name="Lucas Jellema" userId="7e183fbb-84e0-44b3-9b03-0792bc8d162b" providerId="ADAL" clId="{C51F55CA-4C6A-45DC-8E9F-2386DC51A520}" dt="2020-10-19T09:48:04.082" v="3653" actId="20577"/>
          <ac:spMkLst>
            <pc:docMk/>
            <pc:sldMk cId="278064924" sldId="3024"/>
            <ac:spMk id="2" creationId="{BD3B97DF-BD94-4450-A8C3-289260166E9F}"/>
          </ac:spMkLst>
        </pc:spChg>
        <pc:spChg chg="mod">
          <ac:chgData name="Lucas Jellema" userId="7e183fbb-84e0-44b3-9b03-0792bc8d162b" providerId="ADAL" clId="{C51F55CA-4C6A-45DC-8E9F-2386DC51A520}" dt="2020-10-19T09:48:45.595" v="3730" actId="20577"/>
          <ac:spMkLst>
            <pc:docMk/>
            <pc:sldMk cId="278064924" sldId="3024"/>
            <ac:spMk id="3" creationId="{68DB487A-96DD-487B-A720-EE20C7280A3C}"/>
          </ac:spMkLst>
        </pc:spChg>
        <pc:spChg chg="add">
          <ac:chgData name="Lucas Jellema" userId="7e183fbb-84e0-44b3-9b03-0792bc8d162b" providerId="ADAL" clId="{C51F55CA-4C6A-45DC-8E9F-2386DC51A520}" dt="2020-10-19T09:48:00.853" v="3646"/>
          <ac:spMkLst>
            <pc:docMk/>
            <pc:sldMk cId="278064924" sldId="3024"/>
            <ac:spMk id="5" creationId="{F5457244-707D-4FC8-869C-1B331F072812}"/>
          </ac:spMkLst>
        </pc:spChg>
      </pc:sldChg>
      <pc:sldChg chg="addSp delSp modSp add mod modClrScheme chgLayout modNotesTx">
        <pc:chgData name="Lucas Jellema" userId="7e183fbb-84e0-44b3-9b03-0792bc8d162b" providerId="ADAL" clId="{C51F55CA-4C6A-45DC-8E9F-2386DC51A520}" dt="2020-10-20T04:50:24.138" v="12638" actId="26606"/>
        <pc:sldMkLst>
          <pc:docMk/>
          <pc:sldMk cId="2518044068" sldId="3025"/>
        </pc:sldMkLst>
        <pc:spChg chg="add del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2" creationId="{9B129033-17DE-4336-846B-5ED1058D91AD}"/>
          </ac:spMkLst>
        </pc:spChg>
        <pc:spChg chg="add del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3" creationId="{9042EC56-A43F-4AC1-A90B-D57E8C2AF29C}"/>
          </ac:spMkLst>
        </pc:spChg>
        <pc:spChg chg="mod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4" creationId="{C730F4F9-658F-4597-B9C8-3E9994F728E7}"/>
          </ac:spMkLst>
        </pc:spChg>
        <pc:spChg chg="add del mod">
          <ac:chgData name="Lucas Jellema" userId="7e183fbb-84e0-44b3-9b03-0792bc8d162b" providerId="ADAL" clId="{C51F55CA-4C6A-45DC-8E9F-2386DC51A520}" dt="2020-10-20T04:50:24.131" v="12637" actId="26606"/>
          <ac:spMkLst>
            <pc:docMk/>
            <pc:sldMk cId="2518044068" sldId="3025"/>
            <ac:spMk id="71" creationId="{FEBA263F-2125-493F-804F-148B3C3305CF}"/>
          </ac:spMkLst>
        </pc:spChg>
        <pc:spChg chg="add mod">
          <ac:chgData name="Lucas Jellema" userId="7e183fbb-84e0-44b3-9b03-0792bc8d162b" providerId="ADAL" clId="{C51F55CA-4C6A-45DC-8E9F-2386DC51A520}" dt="2020-10-20T04:50:24.138" v="12638" actId="26606"/>
          <ac:spMkLst>
            <pc:docMk/>
            <pc:sldMk cId="2518044068" sldId="3025"/>
            <ac:spMk id="6148" creationId="{AA4247BF-561B-4438-A531-7C84554D9A68}"/>
          </ac:spMkLst>
        </pc:spChg>
        <pc:picChg chg="add mod ord">
          <ac:chgData name="Lucas Jellema" userId="7e183fbb-84e0-44b3-9b03-0792bc8d162b" providerId="ADAL" clId="{C51F55CA-4C6A-45DC-8E9F-2386DC51A520}" dt="2020-10-20T04:50:24.138" v="12638" actId="26606"/>
          <ac:picMkLst>
            <pc:docMk/>
            <pc:sldMk cId="2518044068" sldId="3025"/>
            <ac:picMk id="6" creationId="{F3EB927E-2053-49E3-BC98-7701BC9B96FB}"/>
          </ac:picMkLst>
        </pc:picChg>
        <pc:picChg chg="add mod">
          <ac:chgData name="Lucas Jellema" userId="7e183fbb-84e0-44b3-9b03-0792bc8d162b" providerId="ADAL" clId="{C51F55CA-4C6A-45DC-8E9F-2386DC51A520}" dt="2020-10-20T04:50:24.138" v="12638" actId="26606"/>
          <ac:picMkLst>
            <pc:docMk/>
            <pc:sldMk cId="2518044068" sldId="3025"/>
            <ac:picMk id="6146" creationId="{57A10419-6AA4-414C-9E1D-C7E69EC0E915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7:04:36.642" v="13471"/>
        <pc:sldMkLst>
          <pc:docMk/>
          <pc:sldMk cId="1364379673" sldId="3026"/>
        </pc:sldMkLst>
        <pc:spChg chg="mod">
          <ac:chgData name="Lucas Jellema" userId="7e183fbb-84e0-44b3-9b03-0792bc8d162b" providerId="ADAL" clId="{C51F55CA-4C6A-45DC-8E9F-2386DC51A520}" dt="2020-10-19T09:49:24.276" v="3752" actId="20577"/>
          <ac:spMkLst>
            <pc:docMk/>
            <pc:sldMk cId="1364379673" sldId="3026"/>
            <ac:spMk id="2" creationId="{D04F1D6A-8F11-4EA2-90CC-B1348CF37107}"/>
          </ac:spMkLst>
        </pc:spChg>
        <pc:spChg chg="mod">
          <ac:chgData name="Lucas Jellema" userId="7e183fbb-84e0-44b3-9b03-0792bc8d162b" providerId="ADAL" clId="{C51F55CA-4C6A-45DC-8E9F-2386DC51A520}" dt="2020-10-20T17:03:28.606" v="13468" actId="20577"/>
          <ac:spMkLst>
            <pc:docMk/>
            <pc:sldMk cId="1364379673" sldId="3026"/>
            <ac:spMk id="3" creationId="{0BBA6FC6-9FDC-4C3D-BCB9-512723DD189D}"/>
          </ac:spMkLst>
        </pc:spChg>
        <pc:spChg chg="add mod">
          <ac:chgData name="Lucas Jellema" userId="7e183fbb-84e0-44b3-9b03-0792bc8d162b" providerId="ADAL" clId="{C51F55CA-4C6A-45DC-8E9F-2386DC51A520}" dt="2020-10-20T17:02:51.255" v="13431" actId="6549"/>
          <ac:spMkLst>
            <pc:docMk/>
            <pc:sldMk cId="1364379673" sldId="3026"/>
            <ac:spMk id="5" creationId="{CB88600F-5185-4728-8A58-BB6FD062EACC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6" creationId="{4D49FAB7-9708-409B-A54C-CEDB839DEAEF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9" creationId="{004726F0-A60F-4A35-B257-C6FFDE8556D0}"/>
          </ac:spMkLst>
        </pc:spChg>
        <pc:spChg chg="add mod">
          <ac:chgData name="Lucas Jellema" userId="7e183fbb-84e0-44b3-9b03-0792bc8d162b" providerId="ADAL" clId="{C51F55CA-4C6A-45DC-8E9F-2386DC51A520}" dt="2020-10-20T17:00:57.927" v="13352" actId="1076"/>
          <ac:spMkLst>
            <pc:docMk/>
            <pc:sldMk cId="1364379673" sldId="3026"/>
            <ac:spMk id="10" creationId="{07B63BA1-5AC2-4710-984B-8DB16AF443AC}"/>
          </ac:spMkLst>
        </pc:spChg>
        <pc:picChg chg="add mod">
          <ac:chgData name="Lucas Jellema" userId="7e183fbb-84e0-44b3-9b03-0792bc8d162b" providerId="ADAL" clId="{C51F55CA-4C6A-45DC-8E9F-2386DC51A520}" dt="2020-10-20T17:00:57.927" v="13352" actId="1076"/>
          <ac:picMkLst>
            <pc:docMk/>
            <pc:sldMk cId="1364379673" sldId="3026"/>
            <ac:picMk id="7" creationId="{FC1233F6-8B49-4265-90E4-55B98701E036}"/>
          </ac:picMkLst>
        </pc:picChg>
        <pc:picChg chg="add del">
          <ac:chgData name="Lucas Jellema" userId="7e183fbb-84e0-44b3-9b03-0792bc8d162b" providerId="ADAL" clId="{C51F55CA-4C6A-45DC-8E9F-2386DC51A520}" dt="2020-10-20T17:04:36.642" v="13471"/>
          <ac:picMkLst>
            <pc:docMk/>
            <pc:sldMk cId="1364379673" sldId="3026"/>
            <ac:picMk id="12" creationId="{43C9FB71-95B4-4AC0-953F-AA6443B50FC9}"/>
          </ac:picMkLst>
        </pc:picChg>
        <pc:picChg chg="add mod">
          <ac:chgData name="Lucas Jellema" userId="7e183fbb-84e0-44b3-9b03-0792bc8d162b" providerId="ADAL" clId="{C51F55CA-4C6A-45DC-8E9F-2386DC51A520}" dt="2020-10-20T17:01:59.625" v="13428" actId="167"/>
          <ac:picMkLst>
            <pc:docMk/>
            <pc:sldMk cId="1364379673" sldId="3026"/>
            <ac:picMk id="59394" creationId="{C0AD2E80-1CD0-4D29-BBA8-D23A0964E5D9}"/>
          </ac:picMkLst>
        </pc:picChg>
        <pc:cxnChg chg="add mod">
          <ac:chgData name="Lucas Jellema" userId="7e183fbb-84e0-44b3-9b03-0792bc8d162b" providerId="ADAL" clId="{C51F55CA-4C6A-45DC-8E9F-2386DC51A520}" dt="2020-10-20T17:00:57.927" v="13352" actId="1076"/>
          <ac:cxnSpMkLst>
            <pc:docMk/>
            <pc:sldMk cId="1364379673" sldId="3026"/>
            <ac:cxnSpMk id="8" creationId="{3FFA8BE0-A393-4D39-BBF6-2777EE25BE9E}"/>
          </ac:cxnSpMkLst>
        </pc:cxnChg>
      </pc:sldChg>
      <pc:sldChg chg="addSp delSp modSp add mod modClrScheme chgLayout">
        <pc:chgData name="Lucas Jellema" userId="7e183fbb-84e0-44b3-9b03-0792bc8d162b" providerId="ADAL" clId="{C51F55CA-4C6A-45DC-8E9F-2386DC51A520}" dt="2020-10-20T17:16:33.331" v="13752" actId="20577"/>
        <pc:sldMkLst>
          <pc:docMk/>
          <pc:sldMk cId="2774738566" sldId="3027"/>
        </pc:sldMkLst>
        <pc:spChg chg="mod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2" creationId="{5514D0E5-0383-42C3-A758-9ADF6721D84A}"/>
          </ac:spMkLst>
        </pc:spChg>
        <pc:spChg chg="del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3" creationId="{1022BFC3-877F-4B89-BB48-C7EBC2EC58D4}"/>
          </ac:spMkLst>
        </pc:spChg>
        <pc:spChg chg="del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4" creationId="{A5D82A7A-93B8-4FBC-88ED-3E4F3C769C94}"/>
          </ac:spMkLst>
        </pc:spChg>
        <pc:spChg chg="add mod">
          <ac:chgData name="Lucas Jellema" userId="7e183fbb-84e0-44b3-9b03-0792bc8d162b" providerId="ADAL" clId="{C51F55CA-4C6A-45DC-8E9F-2386DC51A520}" dt="2020-10-20T17:16:33.331" v="13752" actId="20577"/>
          <ac:spMkLst>
            <pc:docMk/>
            <pc:sldMk cId="2774738566" sldId="3027"/>
            <ac:spMk id="7" creationId="{ADB510DE-7876-49BF-A6F5-9908E5F65372}"/>
          </ac:spMkLst>
        </pc:spChg>
        <pc:spChg chg="add mod">
          <ac:chgData name="Lucas Jellema" userId="7e183fbb-84e0-44b3-9b03-0792bc8d162b" providerId="ADAL" clId="{C51F55CA-4C6A-45DC-8E9F-2386DC51A520}" dt="2020-10-20T17:09:47.940" v="13532" actId="26606"/>
          <ac:spMkLst>
            <pc:docMk/>
            <pc:sldMk cId="2774738566" sldId="3027"/>
            <ac:spMk id="71" creationId="{A79A21F1-4970-4978-B487-41364565AE72}"/>
          </ac:spMkLst>
        </pc:spChg>
        <pc:picChg chg="add mod">
          <ac:chgData name="Lucas Jellema" userId="7e183fbb-84e0-44b3-9b03-0792bc8d162b" providerId="ADAL" clId="{C51F55CA-4C6A-45DC-8E9F-2386DC51A520}" dt="2020-10-20T17:09:47.940" v="13532" actId="26606"/>
          <ac:picMkLst>
            <pc:docMk/>
            <pc:sldMk cId="2774738566" sldId="3027"/>
            <ac:picMk id="60418" creationId="{6FD80A4A-F612-41D2-83BF-58E7E48EE158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7:19:57.274" v="13820" actId="20577"/>
        <pc:sldMkLst>
          <pc:docMk/>
          <pc:sldMk cId="838465730" sldId="3028"/>
        </pc:sldMkLst>
        <pc:spChg chg="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2" creationId="{18FFAC2F-F3F2-46B1-A206-AD4EFCC953DB}"/>
          </ac:spMkLst>
        </pc:spChg>
        <pc:spChg chg="del 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3" creationId="{58F3DFC0-AC6B-4165-95AA-CEA57C29CA41}"/>
          </ac:spMkLst>
        </pc:spChg>
        <pc:spChg chg="del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4" creationId="{BB886BF5-A4A2-4896-9D82-BA4D17F986BE}"/>
          </ac:spMkLst>
        </pc:spChg>
        <pc:spChg chg="add mod">
          <ac:chgData name="Lucas Jellema" userId="7e183fbb-84e0-44b3-9b03-0792bc8d162b" providerId="ADAL" clId="{C51F55CA-4C6A-45DC-8E9F-2386DC51A520}" dt="2020-10-20T17:16:49.775" v="13753" actId="26606"/>
          <ac:spMkLst>
            <pc:docMk/>
            <pc:sldMk cId="838465730" sldId="3028"/>
            <ac:spMk id="10" creationId="{B5D2CF8B-CBD3-4CE9-81A4-994D34181FAD}"/>
          </ac:spMkLst>
        </pc:spChg>
        <pc:graphicFrameChg chg="add mod">
          <ac:chgData name="Lucas Jellema" userId="7e183fbb-84e0-44b3-9b03-0792bc8d162b" providerId="ADAL" clId="{C51F55CA-4C6A-45DC-8E9F-2386DC51A520}" dt="2020-10-20T17:19:57.274" v="13820" actId="20577"/>
          <ac:graphicFrameMkLst>
            <pc:docMk/>
            <pc:sldMk cId="838465730" sldId="3028"/>
            <ac:graphicFrameMk id="6" creationId="{2D1E0E1E-D444-43EB-87DF-D981FB99311D}"/>
          </ac:graphicFrameMkLst>
        </pc:graphicFrameChg>
        <pc:picChg chg="add mod">
          <ac:chgData name="Lucas Jellema" userId="7e183fbb-84e0-44b3-9b03-0792bc8d162b" providerId="ADAL" clId="{C51F55CA-4C6A-45DC-8E9F-2386DC51A520}" dt="2020-10-20T17:18:37.181" v="13803" actId="1076"/>
          <ac:picMkLst>
            <pc:docMk/>
            <pc:sldMk cId="838465730" sldId="3028"/>
            <ac:picMk id="61442" creationId="{C8BF5819-D319-45D5-9F2F-5935CD133DCD}"/>
          </ac:picMkLst>
        </pc:picChg>
      </pc:sldChg>
      <pc:sldChg chg="addSp modSp add modAnim">
        <pc:chgData name="Lucas Jellema" userId="7e183fbb-84e0-44b3-9b03-0792bc8d162b" providerId="ADAL" clId="{C51F55CA-4C6A-45DC-8E9F-2386DC51A520}" dt="2020-10-20T15:11:32.210" v="12851"/>
        <pc:sldMkLst>
          <pc:docMk/>
          <pc:sldMk cId="1991689140" sldId="3029"/>
        </pc:sldMkLst>
        <pc:spChg chg="add mod">
          <ac:chgData name="Lucas Jellema" userId="7e183fbb-84e0-44b3-9b03-0792bc8d162b" providerId="ADAL" clId="{C51F55CA-4C6A-45DC-8E9F-2386DC51A520}" dt="2020-10-19T09:59:09.599" v="4225" actId="1076"/>
          <ac:spMkLst>
            <pc:docMk/>
            <pc:sldMk cId="1991689140" sldId="3029"/>
            <ac:spMk id="4" creationId="{DBB76034-36A5-4907-8247-023B3116B259}"/>
          </ac:spMkLst>
        </pc:spChg>
        <pc:picChg chg="add mod">
          <ac:chgData name="Lucas Jellema" userId="7e183fbb-84e0-44b3-9b03-0792bc8d162b" providerId="ADAL" clId="{C51F55CA-4C6A-45DC-8E9F-2386DC51A520}" dt="2020-10-19T09:59:09.599" v="4225" actId="1076"/>
          <ac:picMkLst>
            <pc:docMk/>
            <pc:sldMk cId="1991689140" sldId="3029"/>
            <ac:picMk id="8194" creationId="{C30EF958-D67E-4112-A95A-B313CFCD7757}"/>
          </ac:picMkLst>
        </pc:picChg>
        <pc:picChg chg="add mod">
          <ac:chgData name="Lucas Jellema" userId="7e183fbb-84e0-44b3-9b03-0792bc8d162b" providerId="ADAL" clId="{C51F55CA-4C6A-45DC-8E9F-2386DC51A520}" dt="2020-10-19T09:59:14.751" v="4228" actId="1076"/>
          <ac:picMkLst>
            <pc:docMk/>
            <pc:sldMk cId="1991689140" sldId="3029"/>
            <ac:picMk id="8196" creationId="{D64715DF-2E0E-47C7-9208-B0EAA7571996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6:52:15.216" v="13196" actId="1035"/>
        <pc:sldMkLst>
          <pc:docMk/>
          <pc:sldMk cId="2822836671" sldId="3030"/>
        </pc:sldMkLst>
        <pc:spChg chg="del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2" creationId="{D3D0B760-1880-4A1E-A578-A8FF387F75D6}"/>
          </ac:spMkLst>
        </pc:spChg>
        <pc:spChg chg="mod">
          <ac:chgData name="Lucas Jellema" userId="7e183fbb-84e0-44b3-9b03-0792bc8d162b" providerId="ADAL" clId="{C51F55CA-4C6A-45DC-8E9F-2386DC51A520}" dt="2020-10-20T16:52:15.216" v="13196" actId="1035"/>
          <ac:spMkLst>
            <pc:docMk/>
            <pc:sldMk cId="2822836671" sldId="3030"/>
            <ac:spMk id="3" creationId="{0666BC52-114C-4447-80C2-9A9A4E918D1B}"/>
          </ac:spMkLst>
        </pc:spChg>
        <pc:spChg chg="del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4" creationId="{91114353-5747-4EB9-AB1F-99B46B459541}"/>
          </ac:spMkLst>
        </pc:spChg>
        <pc:spChg chg="add mod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71" creationId="{5FF3768D-0B61-4FBD-917A-E0528B558E31}"/>
          </ac:spMkLst>
        </pc:spChg>
        <pc:spChg chg="add mod">
          <ac:chgData name="Lucas Jellema" userId="7e183fbb-84e0-44b3-9b03-0792bc8d162b" providerId="ADAL" clId="{C51F55CA-4C6A-45DC-8E9F-2386DC51A520}" dt="2020-10-19T10:09:17.627" v="4498" actId="26606"/>
          <ac:spMkLst>
            <pc:docMk/>
            <pc:sldMk cId="2822836671" sldId="3030"/>
            <ac:spMk id="73" creationId="{948A20B1-E132-409C-A5AA-AC79154D3170}"/>
          </ac:spMkLst>
        </pc:spChg>
        <pc:picChg chg="add mod">
          <ac:chgData name="Lucas Jellema" userId="7e183fbb-84e0-44b3-9b03-0792bc8d162b" providerId="ADAL" clId="{C51F55CA-4C6A-45DC-8E9F-2386DC51A520}" dt="2020-10-19T10:09:17.627" v="4498" actId="26606"/>
          <ac:picMkLst>
            <pc:docMk/>
            <pc:sldMk cId="2822836671" sldId="3030"/>
            <ac:picMk id="9218" creationId="{DDBF689B-39F6-4F53-AD70-87915FAAF590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20T17:29:34.808" v="13853" actId="20577"/>
        <pc:sldMkLst>
          <pc:docMk/>
          <pc:sldMk cId="480001616" sldId="3031"/>
        </pc:sldMkLst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2" creationId="{6DC01CE3-3160-49DB-A1CB-8C8539676343}"/>
          </ac:spMkLst>
        </pc:spChg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3" creationId="{41CBEA43-1592-4F10-B82B-558103A1067C}"/>
          </ac:spMkLst>
        </pc:spChg>
        <pc:spChg chg="mod">
          <ac:chgData name="Lucas Jellema" userId="7e183fbb-84e0-44b3-9b03-0792bc8d162b" providerId="ADAL" clId="{C51F55CA-4C6A-45DC-8E9F-2386DC51A520}" dt="2020-10-20T17:26:02.194" v="13821" actId="26606"/>
          <ac:spMkLst>
            <pc:docMk/>
            <pc:sldMk cId="480001616" sldId="3031"/>
            <ac:spMk id="4" creationId="{8644C990-CF38-4AE0-A69F-0D601DD56DEA}"/>
          </ac:spMkLst>
        </pc:spChg>
        <pc:spChg chg="del">
          <ac:chgData name="Lucas Jellema" userId="7e183fbb-84e0-44b3-9b03-0792bc8d162b" providerId="ADAL" clId="{C51F55CA-4C6A-45DC-8E9F-2386DC51A520}" dt="2020-10-19T10:10:03.832" v="4501"/>
          <ac:spMkLst>
            <pc:docMk/>
            <pc:sldMk cId="480001616" sldId="3031"/>
            <ac:spMk id="5" creationId="{35C37133-3CAB-4E90-9718-D857F9CD8269}"/>
          </ac:spMkLst>
        </pc:spChg>
        <pc:spChg chg="add del mod">
          <ac:chgData name="Lucas Jellema" userId="7e183fbb-84e0-44b3-9b03-0792bc8d162b" providerId="ADAL" clId="{C51F55CA-4C6A-45DC-8E9F-2386DC51A520}" dt="2020-10-19T10:16:31.941" v="4982" actId="478"/>
          <ac:spMkLst>
            <pc:docMk/>
            <pc:sldMk cId="480001616" sldId="3031"/>
            <ac:spMk id="6" creationId="{D5CEB9ED-48C7-42EB-BFDF-295C761CC102}"/>
          </ac:spMkLst>
        </pc:spChg>
        <pc:spChg chg="add mod">
          <ac:chgData name="Lucas Jellema" userId="7e183fbb-84e0-44b3-9b03-0792bc8d162b" providerId="ADAL" clId="{C51F55CA-4C6A-45DC-8E9F-2386DC51A520}" dt="2020-10-20T17:29:34.808" v="13853" actId="20577"/>
          <ac:spMkLst>
            <pc:docMk/>
            <pc:sldMk cId="480001616" sldId="3031"/>
            <ac:spMk id="7" creationId="{5D7BCA76-8C6C-45FA-AB96-A9FE8785AA80}"/>
          </ac:spMkLst>
        </pc:spChg>
        <pc:spChg chg="add del mod">
          <ac:chgData name="Lucas Jellema" userId="7e183fbb-84e0-44b3-9b03-0792bc8d162b" providerId="ADAL" clId="{C51F55CA-4C6A-45DC-8E9F-2386DC51A520}" dt="2020-10-20T17:26:02.194" v="13821" actId="26606"/>
          <ac:spMkLst>
            <pc:docMk/>
            <pc:sldMk cId="480001616" sldId="3031"/>
            <ac:spMk id="9" creationId="{3A7BB82C-FB3D-4805-9B0D-988E0DF28350}"/>
          </ac:spMkLst>
        </pc:spChg>
        <pc:spChg chg="add mod">
          <ac:chgData name="Lucas Jellema" userId="7e183fbb-84e0-44b3-9b03-0792bc8d162b" providerId="ADAL" clId="{C51F55CA-4C6A-45DC-8E9F-2386DC51A520}" dt="2020-10-20T17:29:06.651" v="13840" actId="20577"/>
          <ac:spMkLst>
            <pc:docMk/>
            <pc:sldMk cId="480001616" sldId="3031"/>
            <ac:spMk id="71" creationId="{139D445D-382C-4F64-8BC6-E99047BD862D}"/>
          </ac:spMkLst>
        </pc:spChg>
        <pc:picChg chg="add mod">
          <ac:chgData name="Lucas Jellema" userId="7e183fbb-84e0-44b3-9b03-0792bc8d162b" providerId="ADAL" clId="{C51F55CA-4C6A-45DC-8E9F-2386DC51A520}" dt="2020-10-20T17:26:02.194" v="13821" actId="26606"/>
          <ac:picMkLst>
            <pc:docMk/>
            <pc:sldMk cId="480001616" sldId="3031"/>
            <ac:picMk id="10242" creationId="{A9510798-E4C3-42CA-BF32-5D46AE6973D5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20T17:31:06.518" v="13854" actId="2696"/>
        <pc:sldMkLst>
          <pc:docMk/>
          <pc:sldMk cId="1809861988" sldId="3032"/>
        </pc:sldMkLst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2" creationId="{8E33816D-717C-4989-99B4-A0D9ECB18840}"/>
          </ac:spMkLst>
        </pc:spChg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3" creationId="{90C5C308-3FC7-4BEF-AA72-C97045348065}"/>
          </ac:spMkLst>
        </pc:spChg>
        <pc:spChg chg="del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5" creationId="{4159FCCF-1CBF-4B7F-AE16-D11822870600}"/>
          </ac:spMkLst>
        </pc:spChg>
        <pc:spChg chg="add mod">
          <ac:chgData name="Lucas Jellema" userId="7e183fbb-84e0-44b3-9b03-0792bc8d162b" providerId="ADAL" clId="{C51F55CA-4C6A-45DC-8E9F-2386DC51A520}" dt="2020-10-19T10:16:39.343" v="4984"/>
          <ac:spMkLst>
            <pc:docMk/>
            <pc:sldMk cId="1809861988" sldId="3032"/>
            <ac:spMk id="6" creationId="{5FF6C5E8-4F04-4B62-BF6C-511F69233239}"/>
          </ac:spMkLst>
        </pc:spChg>
        <pc:spChg chg="add mod">
          <ac:chgData name="Lucas Jellema" userId="7e183fbb-84e0-44b3-9b03-0792bc8d162b" providerId="ADAL" clId="{C51F55CA-4C6A-45DC-8E9F-2386DC51A520}" dt="2020-10-19T10:18:07.083" v="5055" actId="20577"/>
          <ac:spMkLst>
            <pc:docMk/>
            <pc:sldMk cId="1809861988" sldId="3032"/>
            <ac:spMk id="7" creationId="{10F753FD-F8CD-4CC7-96CF-C5B895DBEA71}"/>
          </ac:spMkLst>
        </pc:spChg>
      </pc:sldChg>
      <pc:sldChg chg="addSp delSp modSp add mod modClrScheme modAnim chgLayout">
        <pc:chgData name="Lucas Jellema" userId="7e183fbb-84e0-44b3-9b03-0792bc8d162b" providerId="ADAL" clId="{C51F55CA-4C6A-45DC-8E9F-2386DC51A520}" dt="2020-10-20T17:36:02.257" v="13891"/>
        <pc:sldMkLst>
          <pc:docMk/>
          <pc:sldMk cId="2173105691" sldId="3033"/>
        </pc:sldMkLst>
        <pc:spChg chg="mod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2" creationId="{31DE745E-7B87-4239-99E7-96DCBB661C9B}"/>
          </ac:spMkLst>
        </pc:spChg>
        <pc:spChg chg="del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3" creationId="{A5194B6D-DD18-47D7-A8D5-4C35A67C4AC6}"/>
          </ac:spMkLst>
        </pc:spChg>
        <pc:spChg chg="mod">
          <ac:chgData name="Lucas Jellema" userId="7e183fbb-84e0-44b3-9b03-0792bc8d162b" providerId="ADAL" clId="{C51F55CA-4C6A-45DC-8E9F-2386DC51A520}" dt="2020-10-19T10:21:45.743" v="5076" actId="26606"/>
          <ac:spMkLst>
            <pc:docMk/>
            <pc:sldMk cId="2173105691" sldId="3033"/>
            <ac:spMk id="4" creationId="{6FDC2F58-B16C-45C5-B00E-C35CAAB105B1}"/>
          </ac:spMkLst>
        </pc:spChg>
        <pc:spChg chg="add mod">
          <ac:chgData name="Lucas Jellema" userId="7e183fbb-84e0-44b3-9b03-0792bc8d162b" providerId="ADAL" clId="{C51F55CA-4C6A-45DC-8E9F-2386DC51A520}" dt="2020-10-19T10:25:20.324" v="5200" actId="208"/>
          <ac:spMkLst>
            <pc:docMk/>
            <pc:sldMk cId="2173105691" sldId="3033"/>
            <ac:spMk id="6" creationId="{106C189A-44D1-419A-A9A4-A8B1E759985D}"/>
          </ac:spMkLst>
        </pc:spChg>
        <pc:spChg chg="add mod">
          <ac:chgData name="Lucas Jellema" userId="7e183fbb-84e0-44b3-9b03-0792bc8d162b" providerId="ADAL" clId="{C51F55CA-4C6A-45DC-8E9F-2386DC51A520}" dt="2020-10-20T17:35:26.308" v="13886" actId="1076"/>
          <ac:spMkLst>
            <pc:docMk/>
            <pc:sldMk cId="2173105691" sldId="3033"/>
            <ac:spMk id="7" creationId="{B04D7D7D-12B5-41FC-967E-A0EDC0D4B43F}"/>
          </ac:spMkLst>
        </pc:spChg>
        <pc:spChg chg="add mod">
          <ac:chgData name="Lucas Jellema" userId="7e183fbb-84e0-44b3-9b03-0792bc8d162b" providerId="ADAL" clId="{C51F55CA-4C6A-45DC-8E9F-2386DC51A520}" dt="2020-10-19T10:28:39.544" v="5377" actId="1076"/>
          <ac:spMkLst>
            <pc:docMk/>
            <pc:sldMk cId="2173105691" sldId="3033"/>
            <ac:spMk id="8" creationId="{353CB3D1-0E03-4C31-B3FA-96FF136E8AF9}"/>
          </ac:spMkLst>
        </pc:spChg>
        <pc:spChg chg="add mod">
          <ac:chgData name="Lucas Jellema" userId="7e183fbb-84e0-44b3-9b03-0792bc8d162b" providerId="ADAL" clId="{C51F55CA-4C6A-45DC-8E9F-2386DC51A520}" dt="2020-10-19T10:28:34.066" v="5375" actId="1076"/>
          <ac:spMkLst>
            <pc:docMk/>
            <pc:sldMk cId="2173105691" sldId="3033"/>
            <ac:spMk id="9" creationId="{A52EE24E-7ECD-4007-902E-0050ADE7EF0E}"/>
          </ac:spMkLst>
        </pc:spChg>
        <pc:spChg chg="add del mod">
          <ac:chgData name="Lucas Jellema" userId="7e183fbb-84e0-44b3-9b03-0792bc8d162b" providerId="ADAL" clId="{C51F55CA-4C6A-45DC-8E9F-2386DC51A520}" dt="2020-10-20T17:33:17.513" v="13856"/>
          <ac:spMkLst>
            <pc:docMk/>
            <pc:sldMk cId="2173105691" sldId="3033"/>
            <ac:spMk id="10" creationId="{0A5D92D6-CAF8-462B-8FB7-7B165FB3A173}"/>
          </ac:spMkLst>
        </pc:spChg>
        <pc:picChg chg="add mod">
          <ac:chgData name="Lucas Jellema" userId="7e183fbb-84e0-44b3-9b03-0792bc8d162b" providerId="ADAL" clId="{C51F55CA-4C6A-45DC-8E9F-2386DC51A520}" dt="2020-10-19T10:21:45.743" v="5076" actId="26606"/>
          <ac:picMkLst>
            <pc:docMk/>
            <pc:sldMk cId="2173105691" sldId="3033"/>
            <ac:picMk id="5" creationId="{1909EF39-AACA-466D-9C0C-5397AD14129E}"/>
          </ac:picMkLst>
        </pc:picChg>
        <pc:picChg chg="add mod">
          <ac:chgData name="Lucas Jellema" userId="7e183fbb-84e0-44b3-9b03-0792bc8d162b" providerId="ADAL" clId="{C51F55CA-4C6A-45DC-8E9F-2386DC51A520}" dt="2020-10-20T17:33:47.748" v="13861" actId="1076"/>
          <ac:picMkLst>
            <pc:docMk/>
            <pc:sldMk cId="2173105691" sldId="3033"/>
            <ac:picMk id="62466" creationId="{70C16515-0801-44D8-AAB3-388424B0A092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0:24:33.661" v="5172" actId="20577"/>
        <pc:sldMkLst>
          <pc:docMk/>
          <pc:sldMk cId="3127611901" sldId="3036"/>
        </pc:sldMkLst>
        <pc:spChg chg="mod">
          <ac:chgData name="Lucas Jellema" userId="7e183fbb-84e0-44b3-9b03-0792bc8d162b" providerId="ADAL" clId="{C51F55CA-4C6A-45DC-8E9F-2386DC51A520}" dt="2020-10-19T10:24:33.661" v="5172" actId="20577"/>
          <ac:spMkLst>
            <pc:docMk/>
            <pc:sldMk cId="3127611901" sldId="3036"/>
            <ac:spMk id="9" creationId="{807225B5-895A-4912-B945-1D0954C81F14}"/>
          </ac:spMkLst>
        </pc:spChg>
        <pc:spChg chg="del">
          <ac:chgData name="Lucas Jellema" userId="7e183fbb-84e0-44b3-9b03-0792bc8d162b" providerId="ADAL" clId="{C51F55CA-4C6A-45DC-8E9F-2386DC51A520}" dt="2020-10-19T10:24:29.212" v="5170" actId="478"/>
          <ac:spMkLst>
            <pc:docMk/>
            <pc:sldMk cId="3127611901" sldId="3036"/>
            <ac:spMk id="20" creationId="{E98EB688-5791-4B34-B59B-16CE884161CD}"/>
          </ac:spMkLst>
        </pc:spChg>
        <pc:spChg chg="add">
          <ac:chgData name="Lucas Jellema" userId="7e183fbb-84e0-44b3-9b03-0792bc8d162b" providerId="ADAL" clId="{C51F55CA-4C6A-45DC-8E9F-2386DC51A520}" dt="2020-10-19T10:24:29.671" v="5171"/>
          <ac:spMkLst>
            <pc:docMk/>
            <pc:sldMk cId="3127611901" sldId="3036"/>
            <ac:spMk id="24" creationId="{579B67CE-04E3-4919-9208-501A494A82D8}"/>
          </ac:spMkLst>
        </pc:spChg>
      </pc:sldChg>
      <pc:sldChg chg="delSp modSp add modTransition delAnim">
        <pc:chgData name="Lucas Jellema" userId="7e183fbb-84e0-44b3-9b03-0792bc8d162b" providerId="ADAL" clId="{C51F55CA-4C6A-45DC-8E9F-2386DC51A520}" dt="2020-10-19T10:25:58.056" v="5211"/>
        <pc:sldMkLst>
          <pc:docMk/>
          <pc:sldMk cId="1136471507" sldId="3053"/>
        </pc:sldMkLst>
        <pc:spChg chg="mod">
          <ac:chgData name="Lucas Jellema" userId="7e183fbb-84e0-44b3-9b03-0792bc8d162b" providerId="ADAL" clId="{C51F55CA-4C6A-45DC-8E9F-2386DC51A520}" dt="2020-10-19T10:25:52.363" v="5210" actId="20577"/>
          <ac:spMkLst>
            <pc:docMk/>
            <pc:sldMk cId="1136471507" sldId="3053"/>
            <ac:spMk id="5" creationId="{FA088118-7DDE-416D-B14F-DD8F285170CB}"/>
          </ac:spMkLst>
        </pc:spChg>
        <pc:spChg chg="del">
          <ac:chgData name="Lucas Jellema" userId="7e183fbb-84e0-44b3-9b03-0792bc8d162b" providerId="ADAL" clId="{C51F55CA-4C6A-45DC-8E9F-2386DC51A520}" dt="2020-10-19T10:25:50.188" v="5204" actId="478"/>
          <ac:spMkLst>
            <pc:docMk/>
            <pc:sldMk cId="1136471507" sldId="3053"/>
            <ac:spMk id="6" creationId="{55B5350C-91C1-4977-858A-6F8DD733FA7C}"/>
          </ac:spMkLst>
        </pc:spChg>
        <pc:spChg chg="del">
          <ac:chgData name="Lucas Jellema" userId="7e183fbb-84e0-44b3-9b03-0792bc8d162b" providerId="ADAL" clId="{C51F55CA-4C6A-45DC-8E9F-2386DC51A520}" dt="2020-10-19T10:25:41.839" v="5201" actId="478"/>
          <ac:spMkLst>
            <pc:docMk/>
            <pc:sldMk cId="1136471507" sldId="3053"/>
            <ac:spMk id="8" creationId="{FDF0C814-D9D0-4A30-B023-0617B94D59F1}"/>
          </ac:spMkLst>
        </pc:spChg>
        <pc:picChg chg="del">
          <ac:chgData name="Lucas Jellema" userId="7e183fbb-84e0-44b3-9b03-0792bc8d162b" providerId="ADAL" clId="{C51F55CA-4C6A-45DC-8E9F-2386DC51A520}" dt="2020-10-19T10:25:47.761" v="5203" actId="478"/>
          <ac:picMkLst>
            <pc:docMk/>
            <pc:sldMk cId="1136471507" sldId="3053"/>
            <ac:picMk id="7" creationId="{0B7D526A-D86B-42CD-90C3-803F2843980A}"/>
          </ac:picMkLst>
        </pc:picChg>
        <pc:picChg chg="del">
          <ac:chgData name="Lucas Jellema" userId="7e183fbb-84e0-44b3-9b03-0792bc8d162b" providerId="ADAL" clId="{C51F55CA-4C6A-45DC-8E9F-2386DC51A520}" dt="2020-10-19T10:25:41.839" v="5201" actId="478"/>
          <ac:picMkLst>
            <pc:docMk/>
            <pc:sldMk cId="1136471507" sldId="3053"/>
            <ac:picMk id="9" creationId="{57BA5A47-AD30-4CEA-9DFC-FE0CC8D3F6C5}"/>
          </ac:picMkLst>
        </pc:picChg>
        <pc:cxnChg chg="del">
          <ac:chgData name="Lucas Jellema" userId="7e183fbb-84e0-44b3-9b03-0792bc8d162b" providerId="ADAL" clId="{C51F55CA-4C6A-45DC-8E9F-2386DC51A520}" dt="2020-10-19T10:25:41.839" v="5201" actId="478"/>
          <ac:cxnSpMkLst>
            <pc:docMk/>
            <pc:sldMk cId="1136471507" sldId="3053"/>
            <ac:cxnSpMk id="11" creationId="{03E4AFB4-0B20-4D3B-83C8-0AB00B8C6E20}"/>
          </ac:cxnSpMkLst>
        </pc:cxnChg>
        <pc:cxnChg chg="mod">
          <ac:chgData name="Lucas Jellema" userId="7e183fbb-84e0-44b3-9b03-0792bc8d162b" providerId="ADAL" clId="{C51F55CA-4C6A-45DC-8E9F-2386DC51A520}" dt="2020-10-19T10:25:45.431" v="5202" actId="14100"/>
          <ac:cxnSpMkLst>
            <pc:docMk/>
            <pc:sldMk cId="1136471507" sldId="3053"/>
            <ac:cxnSpMk id="23" creationId="{8B4E5DA8-E58F-41E4-8F32-656E0D204E5C}"/>
          </ac:cxnSpMkLst>
        </pc:cxnChg>
      </pc:sldChg>
      <pc:sldChg chg="addSp modSp add modTransition modAnim">
        <pc:chgData name="Lucas Jellema" userId="7e183fbb-84e0-44b3-9b03-0792bc8d162b" providerId="ADAL" clId="{C51F55CA-4C6A-45DC-8E9F-2386DC51A520}" dt="2020-10-21T04:38:43.855" v="15206"/>
        <pc:sldMkLst>
          <pc:docMk/>
          <pc:sldMk cId="2749399656" sldId="3054"/>
        </pc:sldMkLst>
        <pc:spChg chg="mod">
          <ac:chgData name="Lucas Jellema" userId="7e183fbb-84e0-44b3-9b03-0792bc8d162b" providerId="ADAL" clId="{C51F55CA-4C6A-45DC-8E9F-2386DC51A520}" dt="2020-10-19T10:24:01.377" v="5163" actId="20577"/>
          <ac:spMkLst>
            <pc:docMk/>
            <pc:sldMk cId="2749399656" sldId="3054"/>
            <ac:spMk id="9" creationId="{807225B5-895A-4912-B945-1D0954C81F14}"/>
          </ac:spMkLst>
        </pc:spChg>
        <pc:spChg chg="add mod">
          <ac:chgData name="Lucas Jellema" userId="7e183fbb-84e0-44b3-9b03-0792bc8d162b" providerId="ADAL" clId="{C51F55CA-4C6A-45DC-8E9F-2386DC51A520}" dt="2020-10-21T04:38:38.337" v="15205" actId="1076"/>
          <ac:spMkLst>
            <pc:docMk/>
            <pc:sldMk cId="2749399656" sldId="3054"/>
            <ac:spMk id="15" creationId="{6A2D83DB-372D-45B4-BF7A-E656A52BC467}"/>
          </ac:spMkLst>
        </pc:spChg>
        <pc:spChg chg="mod">
          <ac:chgData name="Lucas Jellema" userId="7e183fbb-84e0-44b3-9b03-0792bc8d162b" providerId="ADAL" clId="{C51F55CA-4C6A-45DC-8E9F-2386DC51A520}" dt="2020-10-19T10:24:14.144" v="5169" actId="20577"/>
          <ac:spMkLst>
            <pc:docMk/>
            <pc:sldMk cId="2749399656" sldId="3054"/>
            <ac:spMk id="20" creationId="{E98EB688-5791-4B34-B59B-16CE884161CD}"/>
          </ac:spMkLst>
        </pc:spChg>
        <pc:picChg chg="add mod">
          <ac:chgData name="Lucas Jellema" userId="7e183fbb-84e0-44b3-9b03-0792bc8d162b" providerId="ADAL" clId="{C51F55CA-4C6A-45DC-8E9F-2386DC51A520}" dt="2020-10-21T04:38:18.344" v="15192" actId="1076"/>
          <ac:picMkLst>
            <pc:docMk/>
            <pc:sldMk cId="2749399656" sldId="3054"/>
            <ac:picMk id="14" creationId="{01126A14-8527-43E1-A8E6-D04F979037B0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19:31:02.576" v="14052"/>
        <pc:sldMkLst>
          <pc:docMk/>
          <pc:sldMk cId="3812133541" sldId="3055"/>
        </pc:sldMkLst>
        <pc:spChg chg="mod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2" creationId="{85DF74D3-2B4D-4018-947F-E53226CE65B9}"/>
          </ac:spMkLst>
        </pc:spChg>
        <pc:spChg chg="mod">
          <ac:chgData name="Lucas Jellema" userId="7e183fbb-84e0-44b3-9b03-0792bc8d162b" providerId="ADAL" clId="{C51F55CA-4C6A-45DC-8E9F-2386DC51A520}" dt="2020-10-20T19:30:47.831" v="14051" actId="20577"/>
          <ac:spMkLst>
            <pc:docMk/>
            <pc:sldMk cId="3812133541" sldId="3055"/>
            <ac:spMk id="3" creationId="{72D0DA34-B9C0-4B78-A07D-823BF527A647}"/>
          </ac:spMkLst>
        </pc:spChg>
        <pc:spChg chg="del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4" creationId="{A36D12FE-EA41-4A97-BD27-832042A5AFDD}"/>
          </ac:spMkLst>
        </pc:spChg>
        <pc:spChg chg="add del">
          <ac:chgData name="Lucas Jellema" userId="7e183fbb-84e0-44b3-9b03-0792bc8d162b" providerId="ADAL" clId="{C51F55CA-4C6A-45DC-8E9F-2386DC51A520}" dt="2020-10-20T19:22:50.274" v="13958"/>
          <ac:spMkLst>
            <pc:docMk/>
            <pc:sldMk cId="3812133541" sldId="3055"/>
            <ac:spMk id="5" creationId="{F4EAA938-DB33-4602-8424-DBA28549B6CF}"/>
          </ac:spMkLst>
        </pc:spChg>
        <pc:spChg chg="add del mod">
          <ac:chgData name="Lucas Jellema" userId="7e183fbb-84e0-44b3-9b03-0792bc8d162b" providerId="ADAL" clId="{C51F55CA-4C6A-45DC-8E9F-2386DC51A520}" dt="2020-10-20T19:28:20.435" v="14005" actId="478"/>
          <ac:spMkLst>
            <pc:docMk/>
            <pc:sldMk cId="3812133541" sldId="3055"/>
            <ac:spMk id="7" creationId="{CBD83337-CFDA-42A5-A1E4-E389E0E6687D}"/>
          </ac:spMkLst>
        </pc:spChg>
        <pc:spChg chg="add mod">
          <ac:chgData name="Lucas Jellema" userId="7e183fbb-84e0-44b3-9b03-0792bc8d162b" providerId="ADAL" clId="{C51F55CA-4C6A-45DC-8E9F-2386DC51A520}" dt="2020-10-20T19:22:55.218" v="13960" actId="26606"/>
          <ac:spMkLst>
            <pc:docMk/>
            <pc:sldMk cId="3812133541" sldId="3055"/>
            <ac:spMk id="11" creationId="{74684EAA-D0C5-414F-A1CC-7324D72A2199}"/>
          </ac:spMkLst>
        </pc:spChg>
        <pc:picChg chg="add mod">
          <ac:chgData name="Lucas Jellema" userId="7e183fbb-84e0-44b3-9b03-0792bc8d162b" providerId="ADAL" clId="{C51F55CA-4C6A-45DC-8E9F-2386DC51A520}" dt="2020-10-20T19:22:55.218" v="13960" actId="26606"/>
          <ac:picMkLst>
            <pc:docMk/>
            <pc:sldMk cId="3812133541" sldId="3055"/>
            <ac:picMk id="6" creationId="{CC85CE0D-A31B-4256-991E-8C84A1E31C04}"/>
          </ac:picMkLst>
        </pc:picChg>
        <pc:picChg chg="add mod modCrop">
          <ac:chgData name="Lucas Jellema" userId="7e183fbb-84e0-44b3-9b03-0792bc8d162b" providerId="ADAL" clId="{C51F55CA-4C6A-45DC-8E9F-2386DC51A520}" dt="2020-10-20T19:29:57.520" v="14016" actId="1036"/>
          <ac:picMkLst>
            <pc:docMk/>
            <pc:sldMk cId="3812133541" sldId="3055"/>
            <ac:picMk id="8" creationId="{74980AA7-F1CF-4FA9-B24D-95113B76935E}"/>
          </ac:picMkLst>
        </pc:picChg>
        <pc:picChg chg="add mod">
          <ac:chgData name="Lucas Jellema" userId="7e183fbb-84e0-44b3-9b03-0792bc8d162b" providerId="ADAL" clId="{C51F55CA-4C6A-45DC-8E9F-2386DC51A520}" dt="2020-10-20T19:27:58.514" v="14003" actId="1076"/>
          <ac:picMkLst>
            <pc:docMk/>
            <pc:sldMk cId="3812133541" sldId="3055"/>
            <ac:picMk id="9" creationId="{1269ED72-1F90-467C-8351-6E9A21B6F149}"/>
          </ac:picMkLst>
        </pc:picChg>
        <pc:picChg chg="add mod">
          <ac:chgData name="Lucas Jellema" userId="7e183fbb-84e0-44b3-9b03-0792bc8d162b" providerId="ADAL" clId="{C51F55CA-4C6A-45DC-8E9F-2386DC51A520}" dt="2020-10-20T19:29:38.046" v="14013" actId="1076"/>
          <ac:picMkLst>
            <pc:docMk/>
            <pc:sldMk cId="3812133541" sldId="3055"/>
            <ac:picMk id="12" creationId="{C8A200C9-60D5-4818-A97C-0116B0CE1765}"/>
          </ac:picMkLst>
        </pc:picChg>
        <pc:picChg chg="add del">
          <ac:chgData name="Lucas Jellema" userId="7e183fbb-84e0-44b3-9b03-0792bc8d162b" providerId="ADAL" clId="{C51F55CA-4C6A-45DC-8E9F-2386DC51A520}" dt="2020-10-20T19:22:45.607" v="13956" actId="478"/>
          <ac:picMkLst>
            <pc:docMk/>
            <pc:sldMk cId="3812133541" sldId="3055"/>
            <ac:picMk id="63490" creationId="{1D01BDA4-4D2F-4781-86AD-932586E9E32A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19:42:12.206" v="14178" actId="1037"/>
        <pc:sldMkLst>
          <pc:docMk/>
          <pc:sldMk cId="2631741541" sldId="3056"/>
        </pc:sldMkLst>
        <pc:spChg chg="del mod">
          <ac:chgData name="Lucas Jellema" userId="7e183fbb-84e0-44b3-9b03-0792bc8d162b" providerId="ADAL" clId="{C51F55CA-4C6A-45DC-8E9F-2386DC51A520}" dt="2020-10-20T19:38:54.698" v="14081" actId="478"/>
          <ac:spMkLst>
            <pc:docMk/>
            <pc:sldMk cId="2631741541" sldId="3056"/>
            <ac:spMk id="2" creationId="{98BB730C-0611-4A70-B03F-0746B80A458F}"/>
          </ac:spMkLst>
        </pc:spChg>
        <pc:spChg chg="del mod">
          <ac:chgData name="Lucas Jellema" userId="7e183fbb-84e0-44b3-9b03-0792bc8d162b" providerId="ADAL" clId="{C51F55CA-4C6A-45DC-8E9F-2386DC51A520}" dt="2020-10-20T19:38:47.999" v="14080" actId="478"/>
          <ac:spMkLst>
            <pc:docMk/>
            <pc:sldMk cId="2631741541" sldId="3056"/>
            <ac:spMk id="3" creationId="{47E90C0F-562F-402F-A362-AE2E8B5FCD9F}"/>
          </ac:spMkLst>
        </pc:spChg>
        <pc:spChg chg="add del mod or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8" creationId="{E50C3F35-F6C0-42AA-83E0-29795A50B693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9" creationId="{816073AC-74B6-4C42-89B5-8E08C1CBDEED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0" creationId="{90BA52FA-0292-4C4C-A913-34E59C210691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2" creationId="{A8910409-08E1-415E-B674-E328ECE11703}"/>
          </ac:spMkLst>
        </pc:spChg>
        <pc:spChg chg="add del">
          <ac:chgData name="Lucas Jellema" userId="7e183fbb-84e0-44b3-9b03-0792bc8d162b" providerId="ADAL" clId="{C51F55CA-4C6A-45DC-8E9F-2386DC51A520}" dt="2020-10-19T10:47:37.691" v="5457" actId="478"/>
          <ac:spMkLst>
            <pc:docMk/>
            <pc:sldMk cId="2631741541" sldId="3056"/>
            <ac:spMk id="13" creationId="{B1FBA8BB-D90A-4162-8166-30C23D8980BB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6" creationId="{213C43E0-4EBE-480B-BCD9-0800DCBC2816}"/>
          </ac:spMkLst>
        </pc:spChg>
        <pc:spChg chg="add del mod">
          <ac:chgData name="Lucas Jellema" userId="7e183fbb-84e0-44b3-9b03-0792bc8d162b" providerId="ADAL" clId="{C51F55CA-4C6A-45DC-8E9F-2386DC51A520}" dt="2020-10-20T19:37:56.081" v="14068" actId="478"/>
          <ac:spMkLst>
            <pc:docMk/>
            <pc:sldMk cId="2631741541" sldId="3056"/>
            <ac:spMk id="17" creationId="{3215C637-1F45-4DE3-8378-B37DFD5E5BDA}"/>
          </ac:spMkLst>
        </pc:spChg>
        <pc:spChg chg="add del">
          <ac:chgData name="Lucas Jellema" userId="7e183fbb-84e0-44b3-9b03-0792bc8d162b" providerId="ADAL" clId="{C51F55CA-4C6A-45DC-8E9F-2386DC51A520}" dt="2020-10-20T04:36:31.560" v="12310"/>
          <ac:spMkLst>
            <pc:docMk/>
            <pc:sldMk cId="2631741541" sldId="3056"/>
            <ac:spMk id="18" creationId="{EBB4E67C-B142-4DC2-89EE-54AEB978CF5C}"/>
          </ac:spMkLst>
        </pc:spChg>
        <pc:spChg chg="add mod">
          <ac:chgData name="Lucas Jellema" userId="7e183fbb-84e0-44b3-9b03-0792bc8d162b" providerId="ADAL" clId="{C51F55CA-4C6A-45DC-8E9F-2386DC51A520}" dt="2020-10-20T19:38:54.698" v="14081" actId="478"/>
          <ac:spMkLst>
            <pc:docMk/>
            <pc:sldMk cId="2631741541" sldId="3056"/>
            <ac:spMk id="21" creationId="{D3E52E90-F4B7-4C5E-89AE-AE505F1ECD8F}"/>
          </ac:spMkLst>
        </pc:spChg>
        <pc:spChg chg="add del mod">
          <ac:chgData name="Lucas Jellema" userId="7e183fbb-84e0-44b3-9b03-0792bc8d162b" providerId="ADAL" clId="{C51F55CA-4C6A-45DC-8E9F-2386DC51A520}" dt="2020-10-20T19:38:40.215" v="14079" actId="478"/>
          <ac:spMkLst>
            <pc:docMk/>
            <pc:sldMk cId="2631741541" sldId="3056"/>
            <ac:spMk id="26" creationId="{48944867-702F-4196-BC1D-FECC88B9243D}"/>
          </ac:spMkLst>
        </pc:spChg>
        <pc:spChg chg="add mod">
          <ac:chgData name="Lucas Jellema" userId="7e183fbb-84e0-44b3-9b03-0792bc8d162b" providerId="ADAL" clId="{C51F55CA-4C6A-45DC-8E9F-2386DC51A520}" dt="2020-10-20T19:38:37.547" v="14078" actId="1076"/>
          <ac:spMkLst>
            <pc:docMk/>
            <pc:sldMk cId="2631741541" sldId="3056"/>
            <ac:spMk id="27" creationId="{C44E570E-221C-4547-8267-00F9D48909A1}"/>
          </ac:spMkLst>
        </pc:spChg>
        <pc:grpChg chg="add del mod">
          <ac:chgData name="Lucas Jellema" userId="7e183fbb-84e0-44b3-9b03-0792bc8d162b" providerId="ADAL" clId="{C51F55CA-4C6A-45DC-8E9F-2386DC51A520}" dt="2020-10-20T19:37:56.081" v="14068" actId="478"/>
          <ac:grpSpMkLst>
            <pc:docMk/>
            <pc:sldMk cId="2631741541" sldId="3056"/>
            <ac:grpSpMk id="5" creationId="{11635833-C9E6-497A-B70F-23F253C67F48}"/>
          </ac:grpSpMkLst>
        </pc:grpChg>
        <pc:grpChg chg="add mod">
          <ac:chgData name="Lucas Jellema" userId="7e183fbb-84e0-44b3-9b03-0792bc8d162b" providerId="ADAL" clId="{C51F55CA-4C6A-45DC-8E9F-2386DC51A520}" dt="2020-10-20T19:38:37.547" v="14078" actId="1076"/>
          <ac:grpSpMkLst>
            <pc:docMk/>
            <pc:sldMk cId="2631741541" sldId="3056"/>
            <ac:grpSpMk id="23" creationId="{1D7B2BA4-CC1D-4F90-A19B-5B0FCBD619D3}"/>
          </ac:grpSpMkLst>
        </pc:grpChg>
        <pc:picChg chg="add del mod">
          <ac:chgData name="Lucas Jellema" userId="7e183fbb-84e0-44b3-9b03-0792bc8d162b" providerId="ADAL" clId="{C51F55CA-4C6A-45DC-8E9F-2386DC51A520}" dt="2020-10-20T19:37:56.081" v="14068" actId="478"/>
          <ac:picMkLst>
            <pc:docMk/>
            <pc:sldMk cId="2631741541" sldId="3056"/>
            <ac:picMk id="14" creationId="{1373529D-E746-40BD-9590-DEE7C6ADA66F}"/>
          </ac:picMkLst>
        </pc:picChg>
        <pc:picChg chg="add del mod">
          <ac:chgData name="Lucas Jellema" userId="7e183fbb-84e0-44b3-9b03-0792bc8d162b" providerId="ADAL" clId="{C51F55CA-4C6A-45DC-8E9F-2386DC51A520}" dt="2020-10-20T19:37:56.081" v="14068" actId="478"/>
          <ac:picMkLst>
            <pc:docMk/>
            <pc:sldMk cId="2631741541" sldId="3056"/>
            <ac:picMk id="19" creationId="{55EE9F7C-29AE-4FE3-B8EC-5354D0102B60}"/>
          </ac:picMkLst>
        </pc:picChg>
        <pc:picChg chg="add mod">
          <ac:chgData name="Lucas Jellema" userId="7e183fbb-84e0-44b3-9b03-0792bc8d162b" providerId="ADAL" clId="{C51F55CA-4C6A-45DC-8E9F-2386DC51A520}" dt="2020-10-20T19:38:07.873" v="14073" actId="1076"/>
          <ac:picMkLst>
            <pc:docMk/>
            <pc:sldMk cId="2631741541" sldId="3056"/>
            <ac:picMk id="13316" creationId="{9F043E5D-2599-4F39-BD3F-F99537AB1FDE}"/>
          </ac:picMkLst>
        </pc:picChg>
        <pc:picChg chg="add mod">
          <ac:chgData name="Lucas Jellema" userId="7e183fbb-84e0-44b3-9b03-0792bc8d162b" providerId="ADAL" clId="{C51F55CA-4C6A-45DC-8E9F-2386DC51A520}" dt="2020-10-20T19:42:12.206" v="14178" actId="1037"/>
          <ac:picMkLst>
            <pc:docMk/>
            <pc:sldMk cId="2631741541" sldId="3056"/>
            <ac:picMk id="13318" creationId="{F165984E-61FD-4502-9634-839E3EEE5FB5}"/>
          </ac:picMkLst>
        </pc:picChg>
        <pc:picChg chg="add mod">
          <ac:chgData name="Lucas Jellema" userId="7e183fbb-84e0-44b3-9b03-0792bc8d162b" providerId="ADAL" clId="{C51F55CA-4C6A-45DC-8E9F-2386DC51A520}" dt="2020-10-20T19:38:27.041" v="14076" actId="1076"/>
          <ac:picMkLst>
            <pc:docMk/>
            <pc:sldMk cId="2631741541" sldId="3056"/>
            <ac:picMk id="13320" creationId="{E2AFB4D6-EB50-4FD0-BA81-9E1A956E1DF2}"/>
          </ac:picMkLst>
        </pc:picChg>
        <pc:cxnChg chg="add del mod">
          <ac:chgData name="Lucas Jellema" userId="7e183fbb-84e0-44b3-9b03-0792bc8d162b" providerId="ADAL" clId="{C51F55CA-4C6A-45DC-8E9F-2386DC51A520}" dt="2020-10-20T19:37:56.081" v="14068" actId="478"/>
          <ac:cxnSpMkLst>
            <pc:docMk/>
            <pc:sldMk cId="2631741541" sldId="3056"/>
            <ac:cxnSpMk id="11" creationId="{F6A06BD3-E8C0-4D1C-AFC7-3FF71B69AA85}"/>
          </ac:cxnSpMkLst>
        </pc:cxnChg>
        <pc:cxnChg chg="add del mod">
          <ac:chgData name="Lucas Jellema" userId="7e183fbb-84e0-44b3-9b03-0792bc8d162b" providerId="ADAL" clId="{C51F55CA-4C6A-45DC-8E9F-2386DC51A520}" dt="2020-10-20T19:37:56.081" v="14068" actId="478"/>
          <ac:cxnSpMkLst>
            <pc:docMk/>
            <pc:sldMk cId="2631741541" sldId="3056"/>
            <ac:cxnSpMk id="15" creationId="{2E956473-5C98-40E3-A2B8-7302CD7953F7}"/>
          </ac:cxnSpMkLst>
        </pc:cxnChg>
      </pc:sldChg>
      <pc:sldChg chg="addSp add">
        <pc:chgData name="Lucas Jellema" userId="7e183fbb-84e0-44b3-9b03-0792bc8d162b" providerId="ADAL" clId="{C51F55CA-4C6A-45DC-8E9F-2386DC51A520}" dt="2020-10-19T10:46:19.910" v="5452"/>
        <pc:sldMkLst>
          <pc:docMk/>
          <pc:sldMk cId="1792427871" sldId="3057"/>
        </pc:sldMkLst>
        <pc:picChg chg="add">
          <ac:chgData name="Lucas Jellema" userId="7e183fbb-84e0-44b3-9b03-0792bc8d162b" providerId="ADAL" clId="{C51F55CA-4C6A-45DC-8E9F-2386DC51A520}" dt="2020-10-19T10:46:19.910" v="5452"/>
          <ac:picMkLst>
            <pc:docMk/>
            <pc:sldMk cId="1792427871" sldId="3057"/>
            <ac:picMk id="11266" creationId="{31732522-8C47-4A56-9784-B1287C67F0DC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04:57:47.474" v="12763" actId="20577"/>
        <pc:sldMkLst>
          <pc:docMk/>
          <pc:sldMk cId="1614406789" sldId="3058"/>
        </pc:sldMkLst>
        <pc:spChg chg="mod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2" creationId="{138A4751-4584-4646-A6D3-3105D7E1DFD7}"/>
          </ac:spMkLst>
        </pc:spChg>
        <pc:spChg chg="del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3" creationId="{BB688326-01EC-428C-A267-85B5C3CEB85B}"/>
          </ac:spMkLst>
        </pc:spChg>
        <pc:spChg chg="del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4" creationId="{5BD8D134-3CFC-4348-A482-C5D364BA9032}"/>
          </ac:spMkLst>
        </pc:spChg>
        <pc:spChg chg="add mod">
          <ac:chgData name="Lucas Jellema" userId="7e183fbb-84e0-44b3-9b03-0792bc8d162b" providerId="ADAL" clId="{C51F55CA-4C6A-45DC-8E9F-2386DC51A520}" dt="2020-10-20T04:57:47.474" v="12763" actId="20577"/>
          <ac:spMkLst>
            <pc:docMk/>
            <pc:sldMk cId="1614406789" sldId="3058"/>
            <ac:spMk id="71" creationId="{D4D9E4ED-BAAA-40C6-AA6F-2DFE9F5364DF}"/>
          </ac:spMkLst>
        </pc:spChg>
        <pc:spChg chg="add mod">
          <ac:chgData name="Lucas Jellema" userId="7e183fbb-84e0-44b3-9b03-0792bc8d162b" providerId="ADAL" clId="{C51F55CA-4C6A-45DC-8E9F-2386DC51A520}" dt="2020-10-19T10:54:15.037" v="5898" actId="26606"/>
          <ac:spMkLst>
            <pc:docMk/>
            <pc:sldMk cId="1614406789" sldId="3058"/>
            <ac:spMk id="73" creationId="{29E551CB-711E-46FD-A044-D86E061C16B2}"/>
          </ac:spMkLst>
        </pc:spChg>
        <pc:picChg chg="add mod">
          <ac:chgData name="Lucas Jellema" userId="7e183fbb-84e0-44b3-9b03-0792bc8d162b" providerId="ADAL" clId="{C51F55CA-4C6A-45DC-8E9F-2386DC51A520}" dt="2020-10-19T10:54:15.037" v="5898" actId="26606"/>
          <ac:picMkLst>
            <pc:docMk/>
            <pc:sldMk cId="1614406789" sldId="3058"/>
            <ac:picMk id="12290" creationId="{2209CAA6-72E0-442E-8EE0-6F8299EF128C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6:50:44.646" v="10000" actId="20577"/>
        <pc:sldMkLst>
          <pc:docMk/>
          <pc:sldMk cId="2745180826" sldId="3059"/>
        </pc:sldMkLst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2" creationId="{DA3ECF1F-540B-4865-BE48-11E635CA2F1F}"/>
          </ac:spMkLst>
        </pc:spChg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3" creationId="{CD03B6D6-DB69-47D5-ADF5-20B495099DC6}"/>
          </ac:spMkLst>
        </pc:spChg>
        <pc:spChg chg="mod">
          <ac:chgData name="Lucas Jellema" userId="7e183fbb-84e0-44b3-9b03-0792bc8d162b" providerId="ADAL" clId="{C51F55CA-4C6A-45DC-8E9F-2386DC51A520}" dt="2020-10-19T16:50:15.319" v="9963" actId="26606"/>
          <ac:spMkLst>
            <pc:docMk/>
            <pc:sldMk cId="2745180826" sldId="3059"/>
            <ac:spMk id="4" creationId="{69224DF1-E0C5-4A84-A7CF-637C392E6DE9}"/>
          </ac:spMkLst>
        </pc:spChg>
        <pc:spChg chg="del">
          <ac:chgData name="Lucas Jellema" userId="7e183fbb-84e0-44b3-9b03-0792bc8d162b" providerId="ADAL" clId="{C51F55CA-4C6A-45DC-8E9F-2386DC51A520}" dt="2020-10-19T10:58:08.364" v="6369"/>
          <ac:spMkLst>
            <pc:docMk/>
            <pc:sldMk cId="2745180826" sldId="3059"/>
            <ac:spMk id="5" creationId="{D48E4F4B-63D7-435C-83D6-678E2EE1F585}"/>
          </ac:spMkLst>
        </pc:spChg>
        <pc:spChg chg="add mod ord">
          <ac:chgData name="Lucas Jellema" userId="7e183fbb-84e0-44b3-9b03-0792bc8d162b" providerId="ADAL" clId="{C51F55CA-4C6A-45DC-8E9F-2386DC51A520}" dt="2020-10-19T16:50:44.646" v="10000" actId="20577"/>
          <ac:spMkLst>
            <pc:docMk/>
            <pc:sldMk cId="2745180826" sldId="3059"/>
            <ac:spMk id="6" creationId="{81ADD7F4-4391-4CCE-B23C-E63D75BD086F}"/>
          </ac:spMkLst>
        </pc:spChg>
        <pc:spChg chg="add del mod">
          <ac:chgData name="Lucas Jellema" userId="7e183fbb-84e0-44b3-9b03-0792bc8d162b" providerId="ADAL" clId="{C51F55CA-4C6A-45DC-8E9F-2386DC51A520}" dt="2020-10-19T16:50:15.319" v="9963" actId="26606"/>
          <ac:spMkLst>
            <pc:docMk/>
            <pc:sldMk cId="2745180826" sldId="3059"/>
            <ac:spMk id="7" creationId="{8C845793-9099-4CE4-BA92-79DD8557C8BA}"/>
          </ac:spMkLst>
        </pc:spChg>
        <pc:picChg chg="add mod">
          <ac:chgData name="Lucas Jellema" userId="7e183fbb-84e0-44b3-9b03-0792bc8d162b" providerId="ADAL" clId="{C51F55CA-4C6A-45DC-8E9F-2386DC51A520}" dt="2020-10-19T16:50:15.319" v="9963" actId="26606"/>
          <ac:picMkLst>
            <pc:docMk/>
            <pc:sldMk cId="2745180826" sldId="3059"/>
            <ac:picMk id="32770" creationId="{507AD7AF-6317-426D-8E4E-910D02727C4D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2:54:59.835" v="8455" actId="20577"/>
        <pc:sldMkLst>
          <pc:docMk/>
          <pc:sldMk cId="2911541755" sldId="3060"/>
        </pc:sldMkLst>
        <pc:spChg chg="del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2" creationId="{B104D8CA-9E4F-4BF3-B24F-AF017D68A155}"/>
          </ac:spMkLst>
        </pc:spChg>
        <pc:spChg chg="del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3" creationId="{77239643-B730-411C-8DBE-9D696B92C75D}"/>
          </ac:spMkLst>
        </pc:spChg>
        <pc:spChg chg="mod ord">
          <ac:chgData name="Lucas Jellema" userId="7e183fbb-84e0-44b3-9b03-0792bc8d162b" providerId="ADAL" clId="{C51F55CA-4C6A-45DC-8E9F-2386DC51A520}" dt="2020-10-19T12:54:42.944" v="8397" actId="26606"/>
          <ac:spMkLst>
            <pc:docMk/>
            <pc:sldMk cId="2911541755" sldId="3060"/>
            <ac:spMk id="4" creationId="{40022A52-B748-43DE-9BE7-A1A86FA97F83}"/>
          </ac:spMkLst>
        </pc:spChg>
        <pc:spChg chg="add mod">
          <ac:chgData name="Lucas Jellema" userId="7e183fbb-84e0-44b3-9b03-0792bc8d162b" providerId="ADAL" clId="{C51F55CA-4C6A-45DC-8E9F-2386DC51A520}" dt="2020-10-19T12:54:59.835" v="8455" actId="20577"/>
          <ac:spMkLst>
            <pc:docMk/>
            <pc:sldMk cId="2911541755" sldId="3060"/>
            <ac:spMk id="71" creationId="{D06C5C0F-7CA1-425B-B9B0-DF20C2142A08}"/>
          </ac:spMkLst>
        </pc:spChg>
        <pc:picChg chg="add mod">
          <ac:chgData name="Lucas Jellema" userId="7e183fbb-84e0-44b3-9b03-0792bc8d162b" providerId="ADAL" clId="{C51F55CA-4C6A-45DC-8E9F-2386DC51A520}" dt="2020-10-19T12:54:42.944" v="8397" actId="26606"/>
          <ac:picMkLst>
            <pc:docMk/>
            <pc:sldMk cId="2911541755" sldId="3060"/>
            <ac:picMk id="18434" creationId="{F18E4A72-20BA-4911-AB6C-A6F7EFA39108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19T11:26:10.594" v="6609"/>
        <pc:sldMkLst>
          <pc:docMk/>
          <pc:sldMk cId="763069914" sldId="3061"/>
        </pc:sldMkLst>
        <pc:spChg chg="del mod">
          <ac:chgData name="Lucas Jellema" userId="7e183fbb-84e0-44b3-9b03-0792bc8d162b" providerId="ADAL" clId="{C51F55CA-4C6A-45DC-8E9F-2386DC51A520}" dt="2020-10-19T11:24:04.872" v="6595" actId="478"/>
          <ac:spMkLst>
            <pc:docMk/>
            <pc:sldMk cId="763069914" sldId="3061"/>
            <ac:spMk id="2" creationId="{B759C617-BEEC-4D34-A339-97799771B336}"/>
          </ac:spMkLst>
        </pc:spChg>
        <pc:spChg chg="add mod">
          <ac:chgData name="Lucas Jellema" userId="7e183fbb-84e0-44b3-9b03-0792bc8d162b" providerId="ADAL" clId="{C51F55CA-4C6A-45DC-8E9F-2386DC51A520}" dt="2020-10-19T11:24:19.862" v="6598" actId="1076"/>
          <ac:spMkLst>
            <pc:docMk/>
            <pc:sldMk cId="763069914" sldId="3061"/>
            <ac:spMk id="5" creationId="{B231A251-BBE8-492F-AA14-EA34FC84B1DB}"/>
          </ac:spMkLst>
        </pc:spChg>
        <pc:spChg chg="add del mod">
          <ac:chgData name="Lucas Jellema" userId="7e183fbb-84e0-44b3-9b03-0792bc8d162b" providerId="ADAL" clId="{C51F55CA-4C6A-45DC-8E9F-2386DC51A520}" dt="2020-10-19T11:26:04.095" v="6607" actId="478"/>
          <ac:spMkLst>
            <pc:docMk/>
            <pc:sldMk cId="763069914" sldId="3061"/>
            <ac:spMk id="7" creationId="{D7FF8476-B23F-463D-B89D-3F9441896599}"/>
          </ac:spMkLst>
        </pc:spChg>
        <pc:spChg chg="add mod">
          <ac:chgData name="Lucas Jellema" userId="7e183fbb-84e0-44b3-9b03-0792bc8d162b" providerId="ADAL" clId="{C51F55CA-4C6A-45DC-8E9F-2386DC51A520}" dt="2020-10-19T11:24:29.235" v="6600" actId="1076"/>
          <ac:spMkLst>
            <pc:docMk/>
            <pc:sldMk cId="763069914" sldId="3061"/>
            <ac:spMk id="8" creationId="{AD5E3F55-1168-424D-BB1A-13DFF6BF5351}"/>
          </ac:spMkLst>
        </pc:spChg>
        <pc:spChg chg="add mod">
          <ac:chgData name="Lucas Jellema" userId="7e183fbb-84e0-44b3-9b03-0792bc8d162b" providerId="ADAL" clId="{C51F55CA-4C6A-45DC-8E9F-2386DC51A520}" dt="2020-10-19T11:24:04.872" v="6595" actId="478"/>
          <ac:spMkLst>
            <pc:docMk/>
            <pc:sldMk cId="763069914" sldId="3061"/>
            <ac:spMk id="9" creationId="{8865964C-A426-4B95-AFE5-49B9375A5593}"/>
          </ac:spMkLst>
        </pc:spChg>
        <pc:picChg chg="add del mod">
          <ac:chgData name="Lucas Jellema" userId="7e183fbb-84e0-44b3-9b03-0792bc8d162b" providerId="ADAL" clId="{C51F55CA-4C6A-45DC-8E9F-2386DC51A520}" dt="2020-10-19T11:16:02.995" v="6538" actId="478"/>
          <ac:picMkLst>
            <pc:docMk/>
            <pc:sldMk cId="763069914" sldId="3061"/>
            <ac:picMk id="14338" creationId="{A9B573EE-6621-4F5D-8F80-01F3CE2D1E84}"/>
          </ac:picMkLst>
        </pc:picChg>
        <pc:picChg chg="add mod">
          <ac:chgData name="Lucas Jellema" userId="7e183fbb-84e0-44b3-9b03-0792bc8d162b" providerId="ADAL" clId="{C51F55CA-4C6A-45DC-8E9F-2386DC51A520}" dt="2020-10-19T11:25:54.769" v="6605" actId="1076"/>
          <ac:picMkLst>
            <pc:docMk/>
            <pc:sldMk cId="763069914" sldId="3061"/>
            <ac:picMk id="14340" creationId="{643C1DB7-9759-48AB-86DA-03D0DB9F41F0}"/>
          </ac:picMkLst>
        </pc:picChg>
      </pc:sldChg>
      <pc:sldChg chg="addSp delSp modSp add modAnim">
        <pc:chgData name="Lucas Jellema" userId="7e183fbb-84e0-44b3-9b03-0792bc8d162b" providerId="ADAL" clId="{C51F55CA-4C6A-45DC-8E9F-2386DC51A520}" dt="2020-10-20T20:04:40.104" v="14576"/>
        <pc:sldMkLst>
          <pc:docMk/>
          <pc:sldMk cId="36875061" sldId="3062"/>
        </pc:sldMkLst>
        <pc:spChg chg="mod">
          <ac:chgData name="Lucas Jellema" userId="7e183fbb-84e0-44b3-9b03-0792bc8d162b" providerId="ADAL" clId="{C51F55CA-4C6A-45DC-8E9F-2386DC51A520}" dt="2020-10-20T20:01:41.380" v="14421" actId="6549"/>
          <ac:spMkLst>
            <pc:docMk/>
            <pc:sldMk cId="36875061" sldId="3062"/>
            <ac:spMk id="2" creationId="{16043511-8B02-4938-9E65-C4AA59944EBC}"/>
          </ac:spMkLst>
        </pc:spChg>
        <pc:spChg chg="del mod">
          <ac:chgData name="Lucas Jellema" userId="7e183fbb-84e0-44b3-9b03-0792bc8d162b" providerId="ADAL" clId="{C51F55CA-4C6A-45DC-8E9F-2386DC51A520}" dt="2020-10-20T19:56:53.689" v="14326" actId="478"/>
          <ac:spMkLst>
            <pc:docMk/>
            <pc:sldMk cId="36875061" sldId="3062"/>
            <ac:spMk id="3" creationId="{2D596077-DC99-4214-A320-7C3468DB81DE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6" creationId="{591B4036-B1D5-4E9F-BF2A-808E8E39929D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8" creationId="{7207CB7D-0A06-4710-9D8B-304B794B6A91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9" creationId="{68EF873D-5C22-4FD4-8934-EB2F1E1DE568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11" creationId="{75D715E0-A531-4B38-9A33-63C3E96CFCF9}"/>
          </ac:spMkLst>
        </pc:spChg>
        <pc:spChg chg="add mod">
          <ac:chgData name="Lucas Jellema" userId="7e183fbb-84e0-44b3-9b03-0792bc8d162b" providerId="ADAL" clId="{C51F55CA-4C6A-45DC-8E9F-2386DC51A520}" dt="2020-10-20T19:59:55.596" v="14399" actId="1076"/>
          <ac:spMkLst>
            <pc:docMk/>
            <pc:sldMk cId="36875061" sldId="3062"/>
            <ac:spMk id="12" creationId="{D0078E7D-3C29-4925-ABD0-94712C34E2DA}"/>
          </ac:spMkLst>
        </pc:spChg>
        <pc:spChg chg="add del mod">
          <ac:chgData name="Lucas Jellema" userId="7e183fbb-84e0-44b3-9b03-0792bc8d162b" providerId="ADAL" clId="{C51F55CA-4C6A-45DC-8E9F-2386DC51A520}" dt="2020-10-20T19:59:39.146" v="14396"/>
          <ac:spMkLst>
            <pc:docMk/>
            <pc:sldMk cId="36875061" sldId="3062"/>
            <ac:spMk id="14" creationId="{A2878191-792A-4A16-8392-B6ED4AF4FCA1}"/>
          </ac:spMkLst>
        </pc:spChg>
        <pc:spChg chg="add mod">
          <ac:chgData name="Lucas Jellema" userId="7e183fbb-84e0-44b3-9b03-0792bc8d162b" providerId="ADAL" clId="{C51F55CA-4C6A-45DC-8E9F-2386DC51A520}" dt="2020-10-20T20:02:52.603" v="14450" actId="13822"/>
          <ac:spMkLst>
            <pc:docMk/>
            <pc:sldMk cId="36875061" sldId="3062"/>
            <ac:spMk id="15" creationId="{CACD3221-A085-4C58-826F-DD182C4B3A2E}"/>
          </ac:spMkLst>
        </pc:spChg>
        <pc:spChg chg="add mod">
          <ac:chgData name="Lucas Jellema" userId="7e183fbb-84e0-44b3-9b03-0792bc8d162b" providerId="ADAL" clId="{C51F55CA-4C6A-45DC-8E9F-2386DC51A520}" dt="2020-10-20T20:04:32.994" v="14575" actId="1076"/>
          <ac:spMkLst>
            <pc:docMk/>
            <pc:sldMk cId="36875061" sldId="3062"/>
            <ac:spMk id="16" creationId="{38DF8896-EBDC-41F0-8241-BCFC026793B4}"/>
          </ac:spMkLst>
        </pc:spChg>
        <pc:picChg chg="add mod">
          <ac:chgData name="Lucas Jellema" userId="7e183fbb-84e0-44b3-9b03-0792bc8d162b" providerId="ADAL" clId="{C51F55CA-4C6A-45DC-8E9F-2386DC51A520}" dt="2020-10-20T19:59:55.596" v="14399" actId="1076"/>
          <ac:picMkLst>
            <pc:docMk/>
            <pc:sldMk cId="36875061" sldId="3062"/>
            <ac:picMk id="5" creationId="{F15A2FB4-BE25-43A3-88F8-4C18FCC43BA3}"/>
          </ac:picMkLst>
        </pc:picChg>
        <pc:picChg chg="add mod">
          <ac:chgData name="Lucas Jellema" userId="7e183fbb-84e0-44b3-9b03-0792bc8d162b" providerId="ADAL" clId="{C51F55CA-4C6A-45DC-8E9F-2386DC51A520}" dt="2020-10-20T19:59:55.596" v="14399" actId="1076"/>
          <ac:picMkLst>
            <pc:docMk/>
            <pc:sldMk cId="36875061" sldId="3062"/>
            <ac:picMk id="10" creationId="{4754B163-1C0A-4504-8E20-601EDF4E5545}"/>
          </ac:picMkLst>
        </pc:picChg>
        <pc:picChg chg="add del mod">
          <ac:chgData name="Lucas Jellema" userId="7e183fbb-84e0-44b3-9b03-0792bc8d162b" providerId="ADAL" clId="{C51F55CA-4C6A-45DC-8E9F-2386DC51A520}" dt="2020-10-20T20:02:03.265" v="14429" actId="478"/>
          <ac:picMkLst>
            <pc:docMk/>
            <pc:sldMk cId="36875061" sldId="3062"/>
            <ac:picMk id="15362" creationId="{D7C26EB4-4624-41FE-B285-1CB17B518417}"/>
          </ac:picMkLst>
        </pc:picChg>
        <pc:picChg chg="add del mod">
          <ac:chgData name="Lucas Jellema" userId="7e183fbb-84e0-44b3-9b03-0792bc8d162b" providerId="ADAL" clId="{C51F55CA-4C6A-45DC-8E9F-2386DC51A520}" dt="2020-10-20T20:00:32.551" v="14403" actId="478"/>
          <ac:picMkLst>
            <pc:docMk/>
            <pc:sldMk cId="36875061" sldId="3062"/>
            <ac:picMk id="15364" creationId="{C6BA369E-04FF-4D3D-AA9C-078F80CE6B95}"/>
          </ac:picMkLst>
        </pc:picChg>
        <pc:picChg chg="add mod">
          <ac:chgData name="Lucas Jellema" userId="7e183fbb-84e0-44b3-9b03-0792bc8d162b" providerId="ADAL" clId="{C51F55CA-4C6A-45DC-8E9F-2386DC51A520}" dt="2020-10-20T20:02:13.933" v="14442" actId="1036"/>
          <ac:picMkLst>
            <pc:docMk/>
            <pc:sldMk cId="36875061" sldId="3062"/>
            <ac:picMk id="15366" creationId="{5E23806A-DD0C-495B-BF9F-21D5A45D1FE4}"/>
          </ac:picMkLst>
        </pc:picChg>
        <pc:cxnChg chg="add mod">
          <ac:chgData name="Lucas Jellema" userId="7e183fbb-84e0-44b3-9b03-0792bc8d162b" providerId="ADAL" clId="{C51F55CA-4C6A-45DC-8E9F-2386DC51A520}" dt="2020-10-20T19:59:55.596" v="14399" actId="1076"/>
          <ac:cxnSpMkLst>
            <pc:docMk/>
            <pc:sldMk cId="36875061" sldId="3062"/>
            <ac:cxnSpMk id="7" creationId="{6CB9FA3E-DAF5-48B1-ABAB-C199ECF7941E}"/>
          </ac:cxnSpMkLst>
        </pc:cxnChg>
      </pc:sldChg>
      <pc:sldChg chg="addSp modSp add mod modClrScheme chgLayout">
        <pc:chgData name="Lucas Jellema" userId="7e183fbb-84e0-44b3-9b03-0792bc8d162b" providerId="ADAL" clId="{C51F55CA-4C6A-45DC-8E9F-2386DC51A520}" dt="2020-10-20T19:52:41.300" v="14281" actId="1076"/>
        <pc:sldMkLst>
          <pc:docMk/>
          <pc:sldMk cId="2716264287" sldId="3063"/>
        </pc:sldMkLst>
        <pc:spChg chg="mod">
          <ac:chgData name="Lucas Jellema" userId="7e183fbb-84e0-44b3-9b03-0792bc8d162b" providerId="ADAL" clId="{C51F55CA-4C6A-45DC-8E9F-2386DC51A520}" dt="2020-10-19T14:09:06.808" v="8772" actId="26606"/>
          <ac:spMkLst>
            <pc:docMk/>
            <pc:sldMk cId="2716264287" sldId="3063"/>
            <ac:spMk id="2" creationId="{EFE73F38-E7DC-424E-B6EB-D36D0046CE07}"/>
          </ac:spMkLst>
        </pc:spChg>
        <pc:spChg chg="mod">
          <ac:chgData name="Lucas Jellema" userId="7e183fbb-84e0-44b3-9b03-0792bc8d162b" providerId="ADAL" clId="{C51F55CA-4C6A-45DC-8E9F-2386DC51A520}" dt="2020-10-20T04:40:42.968" v="12415" actId="14100"/>
          <ac:spMkLst>
            <pc:docMk/>
            <pc:sldMk cId="2716264287" sldId="3063"/>
            <ac:spMk id="3" creationId="{0815880A-88BC-46C9-B2F4-C67636A01412}"/>
          </ac:spMkLst>
        </pc:spChg>
        <pc:spChg chg="mod">
          <ac:chgData name="Lucas Jellema" userId="7e183fbb-84e0-44b3-9b03-0792bc8d162b" providerId="ADAL" clId="{C51F55CA-4C6A-45DC-8E9F-2386DC51A520}" dt="2020-10-19T14:09:06.808" v="8772" actId="26606"/>
          <ac:spMkLst>
            <pc:docMk/>
            <pc:sldMk cId="2716264287" sldId="3063"/>
            <ac:spMk id="4" creationId="{C2B8989E-3119-43F3-9D36-C113A171B901}"/>
          </ac:spMkLst>
        </pc:spChg>
        <pc:spChg chg="add">
          <ac:chgData name="Lucas Jellema" userId="7e183fbb-84e0-44b3-9b03-0792bc8d162b" providerId="ADAL" clId="{C51F55CA-4C6A-45DC-8E9F-2386DC51A520}" dt="2020-10-20T19:52:18.688" v="14280"/>
          <ac:spMkLst>
            <pc:docMk/>
            <pc:sldMk cId="2716264287" sldId="3063"/>
            <ac:spMk id="6" creationId="{9615CA54-3757-407A-A627-360AACC5B7E2}"/>
          </ac:spMkLst>
        </pc:spChg>
        <pc:spChg chg="add">
          <ac:chgData name="Lucas Jellema" userId="7e183fbb-84e0-44b3-9b03-0792bc8d162b" providerId="ADAL" clId="{C51F55CA-4C6A-45DC-8E9F-2386DC51A520}" dt="2020-10-20T19:52:18.688" v="14280"/>
          <ac:spMkLst>
            <pc:docMk/>
            <pc:sldMk cId="2716264287" sldId="3063"/>
            <ac:spMk id="7" creationId="{D85669B5-178D-4E32-A663-2889889F1A0D}"/>
          </ac:spMkLst>
        </pc:spChg>
        <pc:spChg chg="add mod">
          <ac:chgData name="Lucas Jellema" userId="7e183fbb-84e0-44b3-9b03-0792bc8d162b" providerId="ADAL" clId="{C51F55CA-4C6A-45DC-8E9F-2386DC51A520}" dt="2020-10-20T19:52:41.300" v="14281" actId="1076"/>
          <ac:spMkLst>
            <pc:docMk/>
            <pc:sldMk cId="2716264287" sldId="3063"/>
            <ac:spMk id="10" creationId="{35687792-CFB6-4D74-93FF-8FAE8D8C1346}"/>
          </ac:spMkLst>
        </pc:spChg>
        <pc:picChg chg="add">
          <ac:chgData name="Lucas Jellema" userId="7e183fbb-84e0-44b3-9b03-0792bc8d162b" providerId="ADAL" clId="{C51F55CA-4C6A-45DC-8E9F-2386DC51A520}" dt="2020-10-20T19:52:18.688" v="14280"/>
          <ac:picMkLst>
            <pc:docMk/>
            <pc:sldMk cId="2716264287" sldId="3063"/>
            <ac:picMk id="8" creationId="{9A0A08C5-1542-46DB-A8FD-94D9140E9EB9}"/>
          </ac:picMkLst>
        </pc:picChg>
        <pc:picChg chg="add">
          <ac:chgData name="Lucas Jellema" userId="7e183fbb-84e0-44b3-9b03-0792bc8d162b" providerId="ADAL" clId="{C51F55CA-4C6A-45DC-8E9F-2386DC51A520}" dt="2020-10-20T19:52:18.688" v="14280"/>
          <ac:picMkLst>
            <pc:docMk/>
            <pc:sldMk cId="2716264287" sldId="3063"/>
            <ac:picMk id="9" creationId="{5AA7B1FE-F484-4E11-950C-CC20ED969DD5}"/>
          </ac:picMkLst>
        </pc:picChg>
        <pc:picChg chg="add mod">
          <ac:chgData name="Lucas Jellema" userId="7e183fbb-84e0-44b3-9b03-0792bc8d162b" providerId="ADAL" clId="{C51F55CA-4C6A-45DC-8E9F-2386DC51A520}" dt="2020-10-19T14:09:06.808" v="8772" actId="26606"/>
          <ac:picMkLst>
            <pc:docMk/>
            <pc:sldMk cId="2716264287" sldId="3063"/>
            <ac:picMk id="20482" creationId="{1E43E94E-294C-4AC0-BA28-E69CA2CCB843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0-20T20:12:39.427" v="14988" actId="20577"/>
        <pc:sldMkLst>
          <pc:docMk/>
          <pc:sldMk cId="2972955419" sldId="3064"/>
        </pc:sldMkLst>
        <pc:spChg chg="mod">
          <ac:chgData name="Lucas Jellema" userId="7e183fbb-84e0-44b3-9b03-0792bc8d162b" providerId="ADAL" clId="{C51F55CA-4C6A-45DC-8E9F-2386DC51A520}" dt="2020-10-20T20:11:38.311" v="14948" actId="20577"/>
          <ac:spMkLst>
            <pc:docMk/>
            <pc:sldMk cId="2972955419" sldId="3064"/>
            <ac:spMk id="2" creationId="{537A91D0-97B8-4226-855C-52DB94D33262}"/>
          </ac:spMkLst>
        </pc:spChg>
        <pc:spChg chg="mod">
          <ac:chgData name="Lucas Jellema" userId="7e183fbb-84e0-44b3-9b03-0792bc8d162b" providerId="ADAL" clId="{C51F55CA-4C6A-45DC-8E9F-2386DC51A520}" dt="2020-10-20T20:12:39.427" v="14988" actId="20577"/>
          <ac:spMkLst>
            <pc:docMk/>
            <pc:sldMk cId="2972955419" sldId="3064"/>
            <ac:spMk id="3" creationId="{5BEDA6A5-6750-47C3-9072-5125C9231FE8}"/>
          </ac:spMkLst>
        </pc:spChg>
        <pc:spChg chg="mod">
          <ac:chgData name="Lucas Jellema" userId="7e183fbb-84e0-44b3-9b03-0792bc8d162b" providerId="ADAL" clId="{C51F55CA-4C6A-45DC-8E9F-2386DC51A520}" dt="2020-10-19T14:21:07.207" v="8774" actId="26606"/>
          <ac:spMkLst>
            <pc:docMk/>
            <pc:sldMk cId="2972955419" sldId="3064"/>
            <ac:spMk id="4" creationId="{8C1151D8-7AFE-437E-8D2A-EFA3E10D20F5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7" creationId="{AF2A3430-0DF2-4A08-936A-C534BF57169B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8" creationId="{6AF666AD-DEC1-4ABC-B629-4EB369DA2667}"/>
          </ac:spMkLst>
        </pc:spChg>
        <pc:spChg chg="add mod">
          <ac:chgData name="Lucas Jellema" userId="7e183fbb-84e0-44b3-9b03-0792bc8d162b" providerId="ADAL" clId="{C51F55CA-4C6A-45DC-8E9F-2386DC51A520}" dt="2020-10-20T19:47:07.458" v="14190" actId="1076"/>
          <ac:spMkLst>
            <pc:docMk/>
            <pc:sldMk cId="2972955419" sldId="3064"/>
            <ac:spMk id="9" creationId="{E56382DC-CA02-4688-8B67-7625AAA3F09C}"/>
          </ac:spMkLst>
        </pc:spChg>
        <pc:spChg chg="add del mod">
          <ac:chgData name="Lucas Jellema" userId="7e183fbb-84e0-44b3-9b03-0792bc8d162b" providerId="ADAL" clId="{C51F55CA-4C6A-45DC-8E9F-2386DC51A520}" dt="2020-10-20T19:47:12.966" v="14191" actId="478"/>
          <ac:spMkLst>
            <pc:docMk/>
            <pc:sldMk cId="2972955419" sldId="3064"/>
            <ac:spMk id="10" creationId="{9810CD4D-E622-41C4-B4A4-BC8FACB91AD6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2" creationId="{321331A0-200B-40C5-AB70-93B73306BDFA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3" creationId="{E743C83D-8408-436A-B48C-2F334C610132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5" creationId="{E2A7BCAF-1B93-4508-A1FD-1138A4DAECFA}"/>
          </ac:spMkLst>
        </pc:spChg>
        <pc:spChg chg="add del mod">
          <ac:chgData name="Lucas Jellema" userId="7e183fbb-84e0-44b3-9b03-0792bc8d162b" providerId="ADAL" clId="{C51F55CA-4C6A-45DC-8E9F-2386DC51A520}" dt="2020-10-20T19:47:40.515" v="14194" actId="478"/>
          <ac:spMkLst>
            <pc:docMk/>
            <pc:sldMk cId="2972955419" sldId="3064"/>
            <ac:spMk id="16" creationId="{2CB19238-C4FC-476C-A063-A90421D8D181}"/>
          </ac:spMkLst>
        </pc:spChg>
        <pc:spChg chg="add del mod">
          <ac:chgData name="Lucas Jellema" userId="7e183fbb-84e0-44b3-9b03-0792bc8d162b" providerId="ADAL" clId="{C51F55CA-4C6A-45DC-8E9F-2386DC51A520}" dt="2020-10-20T19:47:26.015" v="14193" actId="478"/>
          <ac:spMkLst>
            <pc:docMk/>
            <pc:sldMk cId="2972955419" sldId="3064"/>
            <ac:spMk id="20" creationId="{9509E389-8646-43C8-87A5-1BBDB63F2515}"/>
          </ac:spMkLst>
        </pc:spChg>
        <pc:spChg chg="add mod">
          <ac:chgData name="Lucas Jellema" userId="7e183fbb-84e0-44b3-9b03-0792bc8d162b" providerId="ADAL" clId="{C51F55CA-4C6A-45DC-8E9F-2386DC51A520}" dt="2020-10-20T19:48:02.463" v="14198" actId="1076"/>
          <ac:spMkLst>
            <pc:docMk/>
            <pc:sldMk cId="2972955419" sldId="3064"/>
            <ac:spMk id="21" creationId="{F4E55FEA-1B68-4288-8D16-DE99E6CEC032}"/>
          </ac:spMkLst>
        </pc:spChg>
        <pc:spChg chg="add mod">
          <ac:chgData name="Lucas Jellema" userId="7e183fbb-84e0-44b3-9b03-0792bc8d162b" providerId="ADAL" clId="{C51F55CA-4C6A-45DC-8E9F-2386DC51A520}" dt="2020-10-20T19:52:12.024" v="14279" actId="14100"/>
          <ac:spMkLst>
            <pc:docMk/>
            <pc:sldMk cId="2972955419" sldId="3064"/>
            <ac:spMk id="24" creationId="{0A126277-8C11-461D-AB92-5A240C650C7E}"/>
          </ac:spMkLst>
        </pc:spChg>
        <pc:picChg chg="add del mod">
          <ac:chgData name="Lucas Jellema" userId="7e183fbb-84e0-44b3-9b03-0792bc8d162b" providerId="ADAL" clId="{C51F55CA-4C6A-45DC-8E9F-2386DC51A520}" dt="2020-10-20T19:47:40.515" v="14194" actId="478"/>
          <ac:picMkLst>
            <pc:docMk/>
            <pc:sldMk cId="2972955419" sldId="3064"/>
            <ac:picMk id="6" creationId="{318E7042-4706-4697-A53A-B999AE5B5A8C}"/>
          </ac:picMkLst>
        </pc:picChg>
        <pc:picChg chg="add del mod">
          <ac:chgData name="Lucas Jellema" userId="7e183fbb-84e0-44b3-9b03-0792bc8d162b" providerId="ADAL" clId="{C51F55CA-4C6A-45DC-8E9F-2386DC51A520}" dt="2020-10-20T19:47:26.015" v="14193" actId="478"/>
          <ac:picMkLst>
            <pc:docMk/>
            <pc:sldMk cId="2972955419" sldId="3064"/>
            <ac:picMk id="17" creationId="{5CB834F1-D8DB-4059-A02E-2368724D129B}"/>
          </ac:picMkLst>
        </pc:picChg>
        <pc:picChg chg="add del mod">
          <ac:chgData name="Lucas Jellema" userId="7e183fbb-84e0-44b3-9b03-0792bc8d162b" providerId="ADAL" clId="{C51F55CA-4C6A-45DC-8E9F-2386DC51A520}" dt="2020-10-20T19:47:40.515" v="14194" actId="478"/>
          <ac:picMkLst>
            <pc:docMk/>
            <pc:sldMk cId="2972955419" sldId="3064"/>
            <ac:picMk id="18" creationId="{E37D4729-5434-4E0F-AB6F-CE3D0EBAF1B1}"/>
          </ac:picMkLst>
        </pc:picChg>
        <pc:picChg chg="add mod">
          <ac:chgData name="Lucas Jellema" userId="7e183fbb-84e0-44b3-9b03-0792bc8d162b" providerId="ADAL" clId="{C51F55CA-4C6A-45DC-8E9F-2386DC51A520}" dt="2020-10-20T19:52:12.024" v="14279" actId="14100"/>
          <ac:picMkLst>
            <pc:docMk/>
            <pc:sldMk cId="2972955419" sldId="3064"/>
            <ac:picMk id="22" creationId="{DFA99072-0C54-4853-9DC2-7F845DA34769}"/>
          </ac:picMkLst>
        </pc:picChg>
        <pc:picChg chg="add mod">
          <ac:chgData name="Lucas Jellema" userId="7e183fbb-84e0-44b3-9b03-0792bc8d162b" providerId="ADAL" clId="{C51F55CA-4C6A-45DC-8E9F-2386DC51A520}" dt="2020-10-20T19:52:12.024" v="14279" actId="14100"/>
          <ac:picMkLst>
            <pc:docMk/>
            <pc:sldMk cId="2972955419" sldId="3064"/>
            <ac:picMk id="23" creationId="{8C5C05CB-5A2E-404B-943B-6CD08574C1B4}"/>
          </ac:picMkLst>
        </pc:picChg>
        <pc:picChg chg="add mod">
          <ac:chgData name="Lucas Jellema" userId="7e183fbb-84e0-44b3-9b03-0792bc8d162b" providerId="ADAL" clId="{C51F55CA-4C6A-45DC-8E9F-2386DC51A520}" dt="2020-10-19T14:21:07.207" v="8774" actId="26606"/>
          <ac:picMkLst>
            <pc:docMk/>
            <pc:sldMk cId="2972955419" sldId="3064"/>
            <ac:picMk id="21506" creationId="{3BBEF301-BAC8-466D-AACC-057C43308C7D}"/>
          </ac:picMkLst>
        </pc:picChg>
        <pc:cxnChg chg="add del mod">
          <ac:chgData name="Lucas Jellema" userId="7e183fbb-84e0-44b3-9b03-0792bc8d162b" providerId="ADAL" clId="{C51F55CA-4C6A-45DC-8E9F-2386DC51A520}" dt="2020-10-20T19:47:26.015" v="14193" actId="478"/>
          <ac:cxnSpMkLst>
            <pc:docMk/>
            <pc:sldMk cId="2972955419" sldId="3064"/>
            <ac:cxnSpMk id="11" creationId="{19C80D13-037C-4140-B889-7E469FAB253D}"/>
          </ac:cxnSpMkLst>
        </pc:cxnChg>
        <pc:cxnChg chg="add del mod">
          <ac:chgData name="Lucas Jellema" userId="7e183fbb-84e0-44b3-9b03-0792bc8d162b" providerId="ADAL" clId="{C51F55CA-4C6A-45DC-8E9F-2386DC51A520}" dt="2020-10-20T19:47:51.580" v="14196" actId="478"/>
          <ac:cxnSpMkLst>
            <pc:docMk/>
            <pc:sldMk cId="2972955419" sldId="3064"/>
            <ac:cxnSpMk id="14" creationId="{7AD38539-1C46-4224-9EB7-A77EDE1FF425}"/>
          </ac:cxnSpMkLst>
        </pc:cxnChg>
        <pc:cxnChg chg="add del mod">
          <ac:chgData name="Lucas Jellema" userId="7e183fbb-84e0-44b3-9b03-0792bc8d162b" providerId="ADAL" clId="{C51F55CA-4C6A-45DC-8E9F-2386DC51A520}" dt="2020-10-20T19:47:12.966" v="14191" actId="478"/>
          <ac:cxnSpMkLst>
            <pc:docMk/>
            <pc:sldMk cId="2972955419" sldId="3064"/>
            <ac:cxnSpMk id="19" creationId="{582CCF9E-9D96-4D15-922B-6DEB62D1F341}"/>
          </ac:cxnSpMkLst>
        </pc:cxnChg>
      </pc:sldChg>
      <pc:sldChg chg="modSp add modTransition">
        <pc:chgData name="Lucas Jellema" userId="7e183fbb-84e0-44b3-9b03-0792bc8d162b" providerId="ADAL" clId="{C51F55CA-4C6A-45DC-8E9F-2386DC51A520}" dt="2020-10-20T20:16:26.518" v="15032"/>
        <pc:sldMkLst>
          <pc:docMk/>
          <pc:sldMk cId="244148477" sldId="3065"/>
        </pc:sldMkLst>
        <pc:spChg chg="mod">
          <ac:chgData name="Lucas Jellema" userId="7e183fbb-84e0-44b3-9b03-0792bc8d162b" providerId="ADAL" clId="{C51F55CA-4C6A-45DC-8E9F-2386DC51A520}" dt="2020-10-19T17:07:12.058" v="10030" actId="20577"/>
          <ac:spMkLst>
            <pc:docMk/>
            <pc:sldMk cId="244148477" sldId="3065"/>
            <ac:spMk id="2" creationId="{FA4C16A8-8368-4E49-B7AC-B44E353CDA3D}"/>
          </ac:spMkLst>
        </pc:spChg>
        <pc:spChg chg="mod">
          <ac:chgData name="Lucas Jellema" userId="7e183fbb-84e0-44b3-9b03-0792bc8d162b" providerId="ADAL" clId="{C51F55CA-4C6A-45DC-8E9F-2386DC51A520}" dt="2020-10-19T12:32:51.570" v="7836" actId="20577"/>
          <ac:spMkLst>
            <pc:docMk/>
            <pc:sldMk cId="244148477" sldId="3065"/>
            <ac:spMk id="3" creationId="{49D04909-9248-4589-A8FA-1F763767DC67}"/>
          </ac:spMkLst>
        </pc:spChg>
      </pc:sldChg>
      <pc:sldChg chg="addSp delSp modSp add mod modClrScheme modAnim chgLayout modNotesTx">
        <pc:chgData name="Lucas Jellema" userId="7e183fbb-84e0-44b3-9b03-0792bc8d162b" providerId="ADAL" clId="{C51F55CA-4C6A-45DC-8E9F-2386DC51A520}" dt="2020-10-20T20:21:05.109" v="15127"/>
        <pc:sldMkLst>
          <pc:docMk/>
          <pc:sldMk cId="1133295964" sldId="3066"/>
        </pc:sldMkLst>
        <pc:spChg chg="mod ord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2" creationId="{1F1050D8-9612-441A-9AE9-BA9365B3B017}"/>
          </ac:spMkLst>
        </pc:spChg>
        <pc:spChg chg="del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3" creationId="{46F406D5-8FBF-4E58-9034-A404A80A0295}"/>
          </ac:spMkLst>
        </pc:spChg>
        <pc:spChg chg="mod">
          <ac:chgData name="Lucas Jellema" userId="7e183fbb-84e0-44b3-9b03-0792bc8d162b" providerId="ADAL" clId="{C51F55CA-4C6A-45DC-8E9F-2386DC51A520}" dt="2020-10-19T12:49:48.779" v="8086" actId="26606"/>
          <ac:spMkLst>
            <pc:docMk/>
            <pc:sldMk cId="1133295964" sldId="3066"/>
            <ac:spMk id="4" creationId="{3C245D12-2A41-465B-9364-9D43BD7C3C0B}"/>
          </ac:spMkLst>
        </pc:sp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7" creationId="{4A4A76A8-9925-4F40-B943-9337E1F10920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8" creationId="{E357B90B-185A-4E23-92E2-131F665C592C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9" creationId="{DB124F1F-8C9E-4F1D-9B69-F90A5EDF8682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0" creationId="{15C971FD-ECBE-49E2-9C15-3263417BC991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2" creationId="{B86B80DC-3933-4615-A525-A5CD524A8C39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3" creationId="{D5AED439-C935-451A-BE43-2677E40E4292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4" creationId="{0D05A043-3B9A-4B25-8917-805FA809612F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5" creationId="{E7FBBF82-DE14-44E7-B48B-0CDEF623FB0A}"/>
          </ac:picMkLst>
        </pc:picChg>
        <pc:picChg chg="add mod">
          <ac:chgData name="Lucas Jellema" userId="7e183fbb-84e0-44b3-9b03-0792bc8d162b" providerId="ADAL" clId="{C51F55CA-4C6A-45DC-8E9F-2386DC51A520}" dt="2020-10-20T20:17:53.468" v="15043" actId="1036"/>
          <ac:picMkLst>
            <pc:docMk/>
            <pc:sldMk cId="1133295964" sldId="3066"/>
            <ac:picMk id="17410" creationId="{466EDF77-CF00-43C2-9D90-4A00710FCE78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7412" creationId="{CC37D8B4-08EA-4FB2-9900-7B6C4D4BAD5B}"/>
          </ac:picMkLst>
        </pc:picChg>
        <pc:picChg chg="add mod">
          <ac:chgData name="Lucas Jellema" userId="7e183fbb-84e0-44b3-9b03-0792bc8d162b" providerId="ADAL" clId="{C51F55CA-4C6A-45DC-8E9F-2386DC51A520}" dt="2020-10-20T20:20:51.750" v="15120" actId="1037"/>
          <ac:picMkLst>
            <pc:docMk/>
            <pc:sldMk cId="1133295964" sldId="3066"/>
            <ac:picMk id="17414" creationId="{C6096E29-D7E1-400B-8B84-5ABA5B65B05C}"/>
          </ac:picMkLst>
        </pc:picChg>
      </pc:sldChg>
      <pc:sldChg chg="addSp modSp add modNotesTx">
        <pc:chgData name="Lucas Jellema" userId="7e183fbb-84e0-44b3-9b03-0792bc8d162b" providerId="ADAL" clId="{C51F55CA-4C6A-45DC-8E9F-2386DC51A520}" dt="2020-10-19T12:49:26.292" v="8084" actId="20577"/>
        <pc:sldMkLst>
          <pc:docMk/>
          <pc:sldMk cId="2389810794" sldId="3067"/>
        </pc:sldMkLst>
        <pc:spChg chg="mod">
          <ac:chgData name="Lucas Jellema" userId="7e183fbb-84e0-44b3-9b03-0792bc8d162b" providerId="ADAL" clId="{C51F55CA-4C6A-45DC-8E9F-2386DC51A520}" dt="2020-10-19T12:48:41.916" v="7972" actId="20577"/>
          <ac:spMkLst>
            <pc:docMk/>
            <pc:sldMk cId="2389810794" sldId="3067"/>
            <ac:spMk id="2" creationId="{EAC08FD9-7B19-43BE-BF5F-98EB0FB92AEE}"/>
          </ac:spMkLst>
        </pc:spChg>
        <pc:picChg chg="add mod">
          <ac:chgData name="Lucas Jellema" userId="7e183fbb-84e0-44b3-9b03-0792bc8d162b" providerId="ADAL" clId="{C51F55CA-4C6A-45DC-8E9F-2386DC51A520}" dt="2020-10-19T12:48:37.445" v="7958" actId="1076"/>
          <ac:picMkLst>
            <pc:docMk/>
            <pc:sldMk cId="2389810794" sldId="3067"/>
            <ac:picMk id="16386" creationId="{763A0CA3-BE59-447B-A88F-C9B6EAA26031}"/>
          </ac:picMkLst>
        </pc:picChg>
      </pc:sldChg>
      <pc:sldChg chg="addSp delSp modSp add mod modClrScheme modAnim chgLayout">
        <pc:chgData name="Lucas Jellema" userId="7e183fbb-84e0-44b3-9b03-0792bc8d162b" providerId="ADAL" clId="{C51F55CA-4C6A-45DC-8E9F-2386DC51A520}" dt="2020-10-20T20:22:18.162" v="15141"/>
        <pc:sldMkLst>
          <pc:docMk/>
          <pc:sldMk cId="2924758372" sldId="3068"/>
        </pc:sldMkLst>
        <pc:spChg chg="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2" creationId="{01CDF293-DC1A-4294-83CB-591D8B4FD83D}"/>
          </ac:spMkLst>
        </pc:spChg>
        <pc:spChg chg="del 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3" creationId="{D2A2DF2A-F187-44CC-A920-F121F6BE2FDC}"/>
          </ac:spMkLst>
        </pc:spChg>
        <pc:spChg chg="mod">
          <ac:chgData name="Lucas Jellema" userId="7e183fbb-84e0-44b3-9b03-0792bc8d162b" providerId="ADAL" clId="{C51F55CA-4C6A-45DC-8E9F-2386DC51A520}" dt="2020-10-19T12:52:47.357" v="8337" actId="26606"/>
          <ac:spMkLst>
            <pc:docMk/>
            <pc:sldMk cId="2924758372" sldId="3068"/>
            <ac:spMk id="4" creationId="{872D8615-529E-474B-85BD-8B0D5386293F}"/>
          </ac:spMkLst>
        </pc:spChg>
        <pc:spChg chg="add mod">
          <ac:chgData name="Lucas Jellema" userId="7e183fbb-84e0-44b3-9b03-0792bc8d162b" providerId="ADAL" clId="{C51F55CA-4C6A-45DC-8E9F-2386DC51A520}" dt="2020-10-19T12:53:26.231" v="8395" actId="20577"/>
          <ac:spMkLst>
            <pc:docMk/>
            <pc:sldMk cId="2924758372" sldId="3068"/>
            <ac:spMk id="10" creationId="{0F55C530-19F0-4E46-BBAF-5193177D0E33}"/>
          </ac:spMkLst>
        </pc:spChg>
        <pc:graphicFrameChg chg="add mod">
          <ac:chgData name="Lucas Jellema" userId="7e183fbb-84e0-44b3-9b03-0792bc8d162b" providerId="ADAL" clId="{C51F55CA-4C6A-45DC-8E9F-2386DC51A520}" dt="2020-10-19T12:53:08.696" v="8346" actId="20577"/>
          <ac:graphicFrameMkLst>
            <pc:docMk/>
            <pc:sldMk cId="2924758372" sldId="3068"/>
            <ac:graphicFrameMk id="6" creationId="{68FDD1E3-5ABF-4B9C-AAB7-98022F9D6BF8}"/>
          </ac:graphicFrameMkLst>
        </pc:graphicFrameChg>
        <pc:picChg chg="add mod">
          <ac:chgData name="Lucas Jellema" userId="7e183fbb-84e0-44b3-9b03-0792bc8d162b" providerId="ADAL" clId="{C51F55CA-4C6A-45DC-8E9F-2386DC51A520}" dt="2020-10-20T20:21:59.906" v="15139" actId="1035"/>
          <ac:picMkLst>
            <pc:docMk/>
            <pc:sldMk cId="2924758372" sldId="3068"/>
            <ac:picMk id="67586" creationId="{7C48A5F8-6A05-44C6-802B-FC286E6498F7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3:09:32.100" v="8659" actId="1076"/>
        <pc:sldMkLst>
          <pc:docMk/>
          <pc:sldMk cId="2705216111" sldId="3069"/>
        </pc:sldMkLst>
        <pc:spChg chg="del">
          <ac:chgData name="Lucas Jellema" userId="7e183fbb-84e0-44b3-9b03-0792bc8d162b" providerId="ADAL" clId="{C51F55CA-4C6A-45DC-8E9F-2386DC51A520}" dt="2020-10-19T13:09:08.079" v="8652" actId="478"/>
          <ac:spMkLst>
            <pc:docMk/>
            <pc:sldMk cId="2705216111" sldId="3069"/>
            <ac:spMk id="2" creationId="{3234DF28-8C38-48A3-A4C8-AA3648D8A05C}"/>
          </ac:spMkLst>
        </pc:spChg>
        <pc:spChg chg="del mod">
          <ac:chgData name="Lucas Jellema" userId="7e183fbb-84e0-44b3-9b03-0792bc8d162b" providerId="ADAL" clId="{C51F55CA-4C6A-45DC-8E9F-2386DC51A520}" dt="2020-10-19T13:05:59.012" v="8633" actId="478"/>
          <ac:spMkLst>
            <pc:docMk/>
            <pc:sldMk cId="2705216111" sldId="3069"/>
            <ac:spMk id="3" creationId="{C01A2E6F-40C5-4B0E-9721-969898D56836}"/>
          </ac:spMkLst>
        </pc:spChg>
        <pc:spChg chg="add del mod">
          <ac:chgData name="Lucas Jellema" userId="7e183fbb-84e0-44b3-9b03-0792bc8d162b" providerId="ADAL" clId="{C51F55CA-4C6A-45DC-8E9F-2386DC51A520}" dt="2020-10-19T13:09:01.772" v="8651" actId="478"/>
          <ac:spMkLst>
            <pc:docMk/>
            <pc:sldMk cId="2705216111" sldId="3069"/>
            <ac:spMk id="6" creationId="{917E50BE-99C3-4F09-8CE7-64A0DF144E42}"/>
          </ac:spMkLst>
        </pc:spChg>
        <pc:picChg chg="add mod">
          <ac:chgData name="Lucas Jellema" userId="7e183fbb-84e0-44b3-9b03-0792bc8d162b" providerId="ADAL" clId="{C51F55CA-4C6A-45DC-8E9F-2386DC51A520}" dt="2020-10-19T13:04:33.275" v="8613" actId="14100"/>
          <ac:picMkLst>
            <pc:docMk/>
            <pc:sldMk cId="2705216111" sldId="3069"/>
            <ac:picMk id="19458" creationId="{11A3D410-2D03-4077-843D-A02FA94AC1DC}"/>
          </ac:picMkLst>
        </pc:picChg>
        <pc:picChg chg="add mod">
          <ac:chgData name="Lucas Jellema" userId="7e183fbb-84e0-44b3-9b03-0792bc8d162b" providerId="ADAL" clId="{C51F55CA-4C6A-45DC-8E9F-2386DC51A520}" dt="2020-10-19T13:09:16.793" v="8655" actId="1076"/>
          <ac:picMkLst>
            <pc:docMk/>
            <pc:sldMk cId="2705216111" sldId="3069"/>
            <ac:picMk id="19460" creationId="{7EF6BF98-607A-403E-8B11-60E8D7135F2B}"/>
          </ac:picMkLst>
        </pc:picChg>
        <pc:picChg chg="add mod">
          <ac:chgData name="Lucas Jellema" userId="7e183fbb-84e0-44b3-9b03-0792bc8d162b" providerId="ADAL" clId="{C51F55CA-4C6A-45DC-8E9F-2386DC51A520}" dt="2020-10-19T13:05:31.515" v="8625" actId="1076"/>
          <ac:picMkLst>
            <pc:docMk/>
            <pc:sldMk cId="2705216111" sldId="3069"/>
            <ac:picMk id="19462" creationId="{D3E5B441-A353-4C62-8CA3-C96AB108FCA8}"/>
          </ac:picMkLst>
        </pc:picChg>
        <pc:picChg chg="add mod">
          <ac:chgData name="Lucas Jellema" userId="7e183fbb-84e0-44b3-9b03-0792bc8d162b" providerId="ADAL" clId="{C51F55CA-4C6A-45DC-8E9F-2386DC51A520}" dt="2020-10-19T13:08:38.497" v="8645" actId="1076"/>
          <ac:picMkLst>
            <pc:docMk/>
            <pc:sldMk cId="2705216111" sldId="3069"/>
            <ac:picMk id="19464" creationId="{B1A7D132-B938-45CD-80B6-3743EC21E7CA}"/>
          </ac:picMkLst>
        </pc:picChg>
        <pc:picChg chg="add mod">
          <ac:chgData name="Lucas Jellema" userId="7e183fbb-84e0-44b3-9b03-0792bc8d162b" providerId="ADAL" clId="{C51F55CA-4C6A-45DC-8E9F-2386DC51A520}" dt="2020-10-19T13:09:26.142" v="8657" actId="1076"/>
          <ac:picMkLst>
            <pc:docMk/>
            <pc:sldMk cId="2705216111" sldId="3069"/>
            <ac:picMk id="19466" creationId="{C996D104-7A27-4826-A3E1-C912ED8D4FE0}"/>
          </ac:picMkLst>
        </pc:picChg>
        <pc:picChg chg="add mod">
          <ac:chgData name="Lucas Jellema" userId="7e183fbb-84e0-44b3-9b03-0792bc8d162b" providerId="ADAL" clId="{C51F55CA-4C6A-45DC-8E9F-2386DC51A520}" dt="2020-10-19T13:05:50.730" v="8631" actId="1076"/>
          <ac:picMkLst>
            <pc:docMk/>
            <pc:sldMk cId="2705216111" sldId="3069"/>
            <ac:picMk id="19468" creationId="{D5B6FD0B-5707-4CF0-A2D6-057AD6D3F02E}"/>
          </ac:picMkLst>
        </pc:picChg>
        <pc:picChg chg="add mod">
          <ac:chgData name="Lucas Jellema" userId="7e183fbb-84e0-44b3-9b03-0792bc8d162b" providerId="ADAL" clId="{C51F55CA-4C6A-45DC-8E9F-2386DC51A520}" dt="2020-10-19T13:06:27.133" v="8637"/>
          <ac:picMkLst>
            <pc:docMk/>
            <pc:sldMk cId="2705216111" sldId="3069"/>
            <ac:picMk id="19470" creationId="{4A65E322-461F-45B3-A9D2-45A317FBF28D}"/>
          </ac:picMkLst>
        </pc:picChg>
        <pc:picChg chg="add mod">
          <ac:chgData name="Lucas Jellema" userId="7e183fbb-84e0-44b3-9b03-0792bc8d162b" providerId="ADAL" clId="{C51F55CA-4C6A-45DC-8E9F-2386DC51A520}" dt="2020-10-19T13:09:13.636" v="8654" actId="1076"/>
          <ac:picMkLst>
            <pc:docMk/>
            <pc:sldMk cId="2705216111" sldId="3069"/>
            <ac:picMk id="19472" creationId="{B9E44C91-83C6-4FCF-ACD4-B2FAD44F2A7A}"/>
          </ac:picMkLst>
        </pc:picChg>
        <pc:picChg chg="add mod">
          <ac:chgData name="Lucas Jellema" userId="7e183fbb-84e0-44b3-9b03-0792bc8d162b" providerId="ADAL" clId="{C51F55CA-4C6A-45DC-8E9F-2386DC51A520}" dt="2020-10-19T13:09:32.100" v="8659" actId="1076"/>
          <ac:picMkLst>
            <pc:docMk/>
            <pc:sldMk cId="2705216111" sldId="3069"/>
            <ac:picMk id="19474" creationId="{E9170E6A-5A7B-4B58-9D9B-5577507F1ECF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4:25:29.953" v="8833" actId="478"/>
        <pc:sldMkLst>
          <pc:docMk/>
          <pc:sldMk cId="3668972295" sldId="3070"/>
        </pc:sldMkLst>
        <pc:spChg chg="del">
          <ac:chgData name="Lucas Jellema" userId="7e183fbb-84e0-44b3-9b03-0792bc8d162b" providerId="ADAL" clId="{C51F55CA-4C6A-45DC-8E9F-2386DC51A520}" dt="2020-10-19T14:25:24.615" v="8832" actId="26606"/>
          <ac:spMkLst>
            <pc:docMk/>
            <pc:sldMk cId="3668972295" sldId="3070"/>
            <ac:spMk id="2" creationId="{990B635B-91DD-4BB3-89FC-6DF0B10CE4E6}"/>
          </ac:spMkLst>
        </pc:spChg>
        <pc:spChg chg="del mod">
          <ac:chgData name="Lucas Jellema" userId="7e183fbb-84e0-44b3-9b03-0792bc8d162b" providerId="ADAL" clId="{C51F55CA-4C6A-45DC-8E9F-2386DC51A520}" dt="2020-10-19T14:25:29.953" v="8833" actId="478"/>
          <ac:spMkLst>
            <pc:docMk/>
            <pc:sldMk cId="3668972295" sldId="3070"/>
            <ac:spMk id="3" creationId="{F408F42C-7C90-4E19-BBA9-D3C32DF7884F}"/>
          </ac:spMkLst>
        </pc:spChg>
        <pc:spChg chg="mod ord">
          <ac:chgData name="Lucas Jellema" userId="7e183fbb-84e0-44b3-9b03-0792bc8d162b" providerId="ADAL" clId="{C51F55CA-4C6A-45DC-8E9F-2386DC51A520}" dt="2020-10-19T14:25:24.615" v="8832" actId="26606"/>
          <ac:spMkLst>
            <pc:docMk/>
            <pc:sldMk cId="3668972295" sldId="3070"/>
            <ac:spMk id="4" creationId="{38E66DBF-7467-4456-9A68-24B0118E76E3}"/>
          </ac:spMkLst>
        </pc:spChg>
        <pc:spChg chg="add mod">
          <ac:chgData name="Lucas Jellema" userId="7e183fbb-84e0-44b3-9b03-0792bc8d162b" providerId="ADAL" clId="{C51F55CA-4C6A-45DC-8E9F-2386DC51A520}" dt="2020-10-19T14:25:29.953" v="8833" actId="478"/>
          <ac:spMkLst>
            <pc:docMk/>
            <pc:sldMk cId="3668972295" sldId="3070"/>
            <ac:spMk id="6" creationId="{5BAA8E43-94CF-4924-96B3-8334237EA49D}"/>
          </ac:spMkLst>
        </pc:spChg>
        <pc:picChg chg="add mod">
          <ac:chgData name="Lucas Jellema" userId="7e183fbb-84e0-44b3-9b03-0792bc8d162b" providerId="ADAL" clId="{C51F55CA-4C6A-45DC-8E9F-2386DC51A520}" dt="2020-10-19T14:25:24.615" v="8832" actId="26606"/>
          <ac:picMkLst>
            <pc:docMk/>
            <pc:sldMk cId="3668972295" sldId="3070"/>
            <ac:picMk id="23554" creationId="{CF17EA00-323C-4883-9A1E-6D482A288F19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14:50:26.537" v="8871" actId="1076"/>
        <pc:sldMkLst>
          <pc:docMk/>
          <pc:sldMk cId="3905639887" sldId="3071"/>
        </pc:sldMkLst>
        <pc:spChg chg="del">
          <ac:chgData name="Lucas Jellema" userId="7e183fbb-84e0-44b3-9b03-0792bc8d162b" providerId="ADAL" clId="{C51F55CA-4C6A-45DC-8E9F-2386DC51A520}" dt="2020-10-19T14:46:08.643" v="8836" actId="26606"/>
          <ac:spMkLst>
            <pc:docMk/>
            <pc:sldMk cId="3905639887" sldId="3071"/>
            <ac:spMk id="2" creationId="{B2DD5DEE-7EF1-44D5-AE0C-C671FC35DE85}"/>
          </ac:spMkLst>
        </pc:spChg>
        <pc:spChg chg="mod">
          <ac:chgData name="Lucas Jellema" userId="7e183fbb-84e0-44b3-9b03-0792bc8d162b" providerId="ADAL" clId="{C51F55CA-4C6A-45DC-8E9F-2386DC51A520}" dt="2020-10-19T14:46:19.547" v="8848" actId="20577"/>
          <ac:spMkLst>
            <pc:docMk/>
            <pc:sldMk cId="3905639887" sldId="3071"/>
            <ac:spMk id="3" creationId="{1FE120BB-026F-4F73-A4F1-341A35E3D8A1}"/>
          </ac:spMkLst>
        </pc:spChg>
        <pc:spChg chg="mod ord">
          <ac:chgData name="Lucas Jellema" userId="7e183fbb-84e0-44b3-9b03-0792bc8d162b" providerId="ADAL" clId="{C51F55CA-4C6A-45DC-8E9F-2386DC51A520}" dt="2020-10-19T14:46:08.643" v="8836" actId="26606"/>
          <ac:spMkLst>
            <pc:docMk/>
            <pc:sldMk cId="3905639887" sldId="3071"/>
            <ac:spMk id="4" creationId="{318A8E45-E00D-4AA2-957F-8A77F0FF917D}"/>
          </ac:spMkLst>
        </pc:spChg>
        <pc:picChg chg="add mod">
          <ac:chgData name="Lucas Jellema" userId="7e183fbb-84e0-44b3-9b03-0792bc8d162b" providerId="ADAL" clId="{C51F55CA-4C6A-45DC-8E9F-2386DC51A520}" dt="2020-10-19T14:50:26.537" v="8871" actId="1076"/>
          <ac:picMkLst>
            <pc:docMk/>
            <pc:sldMk cId="3905639887" sldId="3071"/>
            <ac:picMk id="24578" creationId="{52760927-B78C-443C-9D13-DAD9FAAE6B93}"/>
          </ac:picMkLst>
        </pc:picChg>
        <pc:picChg chg="add mod">
          <ac:chgData name="Lucas Jellema" userId="7e183fbb-84e0-44b3-9b03-0792bc8d162b" providerId="ADAL" clId="{C51F55CA-4C6A-45DC-8E9F-2386DC51A520}" dt="2020-10-19T14:49:54.085" v="8865" actId="1076"/>
          <ac:picMkLst>
            <pc:docMk/>
            <pc:sldMk cId="3905639887" sldId="3071"/>
            <ac:picMk id="24580" creationId="{602CD9BC-1250-4621-BD76-BB15244D0284}"/>
          </ac:picMkLst>
        </pc:picChg>
        <pc:picChg chg="add mod">
          <ac:chgData name="Lucas Jellema" userId="7e183fbb-84e0-44b3-9b03-0792bc8d162b" providerId="ADAL" clId="{C51F55CA-4C6A-45DC-8E9F-2386DC51A520}" dt="2020-10-19T14:50:02.398" v="8867" actId="1076"/>
          <ac:picMkLst>
            <pc:docMk/>
            <pc:sldMk cId="3905639887" sldId="3071"/>
            <ac:picMk id="24582" creationId="{70526B9F-28E3-4597-BD13-3AB049EA5DF3}"/>
          </ac:picMkLst>
        </pc:picChg>
        <pc:picChg chg="add mod">
          <ac:chgData name="Lucas Jellema" userId="7e183fbb-84e0-44b3-9b03-0792bc8d162b" providerId="ADAL" clId="{C51F55CA-4C6A-45DC-8E9F-2386DC51A520}" dt="2020-10-19T14:50:00.025" v="8866" actId="1076"/>
          <ac:picMkLst>
            <pc:docMk/>
            <pc:sldMk cId="3905639887" sldId="3071"/>
            <ac:picMk id="24584" creationId="{9479F33F-6968-4C31-8F6B-3F4508D851B1}"/>
          </ac:picMkLst>
        </pc:picChg>
      </pc:sldChg>
      <pc:sldChg chg="addSp delSp modSp add del mod modClrScheme chgLayout">
        <pc:chgData name="Lucas Jellema" userId="7e183fbb-84e0-44b3-9b03-0792bc8d162b" providerId="ADAL" clId="{C51F55CA-4C6A-45DC-8E9F-2386DC51A520}" dt="2020-10-19T15:38:50.506" v="9157" actId="2696"/>
        <pc:sldMkLst>
          <pc:docMk/>
          <pc:sldMk cId="1197120594" sldId="3072"/>
        </pc:sldMkLst>
        <pc:spChg chg="mod ord">
          <ac:chgData name="Lucas Jellema" userId="7e183fbb-84e0-44b3-9b03-0792bc8d162b" providerId="ADAL" clId="{C51F55CA-4C6A-45DC-8E9F-2386DC51A520}" dt="2020-10-19T15:01:51.803" v="8930" actId="20577"/>
          <ac:spMkLst>
            <pc:docMk/>
            <pc:sldMk cId="1197120594" sldId="3072"/>
            <ac:spMk id="2" creationId="{214945A4-46CD-4F38-A8A3-BBDB714A2449}"/>
          </ac:spMkLst>
        </pc:spChg>
        <pc:spChg chg="del mod">
          <ac:chgData name="Lucas Jellema" userId="7e183fbb-84e0-44b3-9b03-0792bc8d162b" providerId="ADAL" clId="{C51F55CA-4C6A-45DC-8E9F-2386DC51A520}" dt="2020-10-19T15:01:37.641" v="8904" actId="478"/>
          <ac:spMkLst>
            <pc:docMk/>
            <pc:sldMk cId="1197120594" sldId="3072"/>
            <ac:spMk id="3" creationId="{F5A39767-5FEE-43A9-9432-7E122103A9CC}"/>
          </ac:spMkLst>
        </pc:spChg>
        <pc:spChg chg="add del">
          <ac:chgData name="Lucas Jellema" userId="7e183fbb-84e0-44b3-9b03-0792bc8d162b" providerId="ADAL" clId="{C51F55CA-4C6A-45DC-8E9F-2386DC51A520}" dt="2020-10-19T15:01:25.849" v="8903" actId="26606"/>
          <ac:spMkLst>
            <pc:docMk/>
            <pc:sldMk cId="1197120594" sldId="3072"/>
            <ac:spMk id="4" creationId="{E8F3519B-6FF3-4FD2-B468-193ED664CA54}"/>
          </ac:spMkLst>
        </pc:spChg>
        <pc:spChg chg="add del mod">
          <ac:chgData name="Lucas Jellema" userId="7e183fbb-84e0-44b3-9b03-0792bc8d162b" providerId="ADAL" clId="{C51F55CA-4C6A-45DC-8E9F-2386DC51A520}" dt="2020-10-19T15:01:40.378" v="8905" actId="26606"/>
          <ac:spMkLst>
            <pc:docMk/>
            <pc:sldMk cId="1197120594" sldId="3072"/>
            <ac:spMk id="6" creationId="{A0307C8F-02C2-4D0A-AD60-26A77FDBEC73}"/>
          </ac:spMkLst>
        </pc:spChg>
        <pc:spChg chg="add del mod">
          <ac:chgData name="Lucas Jellema" userId="7e183fbb-84e0-44b3-9b03-0792bc8d162b" providerId="ADAL" clId="{C51F55CA-4C6A-45DC-8E9F-2386DC51A520}" dt="2020-10-19T15:01:17.646" v="8900" actId="26606"/>
          <ac:spMkLst>
            <pc:docMk/>
            <pc:sldMk cId="1197120594" sldId="3072"/>
            <ac:spMk id="71" creationId="{BB76ED15-CE7D-4F8B-BACA-EB54871BE5EF}"/>
          </ac:spMkLst>
        </pc:spChg>
        <pc:spChg chg="add mod">
          <ac:chgData name="Lucas Jellema" userId="7e183fbb-84e0-44b3-9b03-0792bc8d162b" providerId="ADAL" clId="{C51F55CA-4C6A-45DC-8E9F-2386DC51A520}" dt="2020-10-19T15:01:40.378" v="8905" actId="26606"/>
          <ac:spMkLst>
            <pc:docMk/>
            <pc:sldMk cId="1197120594" sldId="3072"/>
            <ac:spMk id="73" creationId="{EE58BF32-FEA1-4A0E-BC93-0149A97E6C0B}"/>
          </ac:spMkLst>
        </pc:spChg>
        <pc:picChg chg="add del mod">
          <ac:chgData name="Lucas Jellema" userId="7e183fbb-84e0-44b3-9b03-0792bc8d162b" providerId="ADAL" clId="{C51F55CA-4C6A-45DC-8E9F-2386DC51A520}" dt="2020-10-19T15:01:18.500" v="8901"/>
          <ac:picMkLst>
            <pc:docMk/>
            <pc:sldMk cId="1197120594" sldId="3072"/>
            <ac:picMk id="25602" creationId="{2EB1322E-FBD3-4D6D-B236-1A697A7AC3FB}"/>
          </ac:picMkLst>
        </pc:picChg>
        <pc:picChg chg="add mod">
          <ac:chgData name="Lucas Jellema" userId="7e183fbb-84e0-44b3-9b03-0792bc8d162b" providerId="ADAL" clId="{C51F55CA-4C6A-45DC-8E9F-2386DC51A520}" dt="2020-10-19T15:01:40.378" v="8905" actId="26606"/>
          <ac:picMkLst>
            <pc:docMk/>
            <pc:sldMk cId="1197120594" sldId="3072"/>
            <ac:picMk id="25604" creationId="{CA22CEC2-5CFF-4D65-842F-FD394D0ACFC8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0-20T20:16:18.640" v="15031" actId="20577"/>
        <pc:sldMkLst>
          <pc:docMk/>
          <pc:sldMk cId="3708742988" sldId="3073"/>
        </pc:sldMkLst>
        <pc:spChg chg="mod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2" creationId="{E7D8276A-E105-44C9-A12C-3C48C750FDA4}"/>
          </ac:spMkLst>
        </pc:spChg>
        <pc:spChg chg="del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3" creationId="{C399DBA4-325C-4D2C-A0DE-1B83CC18529A}"/>
          </ac:spMkLst>
        </pc:spChg>
        <pc:spChg chg="mod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4" creationId="{399E70BA-2D4E-4565-A808-31888C5272E4}"/>
          </ac:spMkLst>
        </pc:spChg>
        <pc:spChg chg="del">
          <ac:chgData name="Lucas Jellema" userId="7e183fbb-84e0-44b3-9b03-0792bc8d162b" providerId="ADAL" clId="{C51F55CA-4C6A-45DC-8E9F-2386DC51A520}" dt="2020-10-19T14:21:59.019" v="8790" actId="26606"/>
          <ac:spMkLst>
            <pc:docMk/>
            <pc:sldMk cId="3708742988" sldId="3073"/>
            <ac:spMk id="5" creationId="{ECCB76AF-EEC6-4F12-9E89-D4A7B9A7187F}"/>
          </ac:spMkLst>
        </pc:spChg>
        <pc:spChg chg="add mod">
          <ac:chgData name="Lucas Jellema" userId="7e183fbb-84e0-44b3-9b03-0792bc8d162b" providerId="ADAL" clId="{C51F55CA-4C6A-45DC-8E9F-2386DC51A520}" dt="2020-10-20T19:49:49.274" v="14269" actId="13822"/>
          <ac:spMkLst>
            <pc:docMk/>
            <pc:sldMk cId="3708742988" sldId="3073"/>
            <ac:spMk id="7" creationId="{1A2AF3C8-C822-4637-B574-6350B244CFCA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9" creationId="{06795D0E-4F7F-4A4C-BA35-FAB5A5549CA6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0" creationId="{A95731C5-9A61-49B6-8E80-B1CAD060E4D5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1" creationId="{4069862C-44F2-48FE-B11F-70C44FF3209C}"/>
          </ac:spMkLst>
        </pc:spChg>
        <pc:spChg chg="add mod">
          <ac:chgData name="Lucas Jellema" userId="7e183fbb-84e0-44b3-9b03-0792bc8d162b" providerId="ADAL" clId="{C51F55CA-4C6A-45DC-8E9F-2386DC51A520}" dt="2020-10-20T19:48:56.044" v="14250" actId="1037"/>
          <ac:spMkLst>
            <pc:docMk/>
            <pc:sldMk cId="3708742988" sldId="3073"/>
            <ac:spMk id="12" creationId="{2314E09B-EC10-464A-BBBE-9D746947F72E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14" creationId="{AEAB0913-CF94-4AD0-BB1A-EA85F7512D44}"/>
          </ac:spMkLst>
        </pc:spChg>
        <pc:spChg chg="add del mod">
          <ac:chgData name="Lucas Jellema" userId="7e183fbb-84e0-44b3-9b03-0792bc8d162b" providerId="ADAL" clId="{C51F55CA-4C6A-45DC-8E9F-2386DC51A520}" dt="2020-10-20T19:49:07.494" v="14252" actId="478"/>
          <ac:spMkLst>
            <pc:docMk/>
            <pc:sldMk cId="3708742988" sldId="3073"/>
            <ac:spMk id="15" creationId="{ECEAEA68-F3B0-45F9-86EC-79700F090BE2}"/>
          </ac:spMkLst>
        </pc:spChg>
        <pc:spChg chg="add mod">
          <ac:chgData name="Lucas Jellema" userId="7e183fbb-84e0-44b3-9b03-0792bc8d162b" providerId="ADAL" clId="{C51F55CA-4C6A-45DC-8E9F-2386DC51A520}" dt="2020-10-20T19:44:24.091" v="14184" actId="1076"/>
          <ac:spMkLst>
            <pc:docMk/>
            <pc:sldMk cId="3708742988" sldId="3073"/>
            <ac:spMk id="17" creationId="{0DC54DB5-B15F-4A07-8DA9-0E65528E11F2}"/>
          </ac:spMkLst>
        </pc:spChg>
        <pc:spChg chg="add mod">
          <ac:chgData name="Lucas Jellema" userId="7e183fbb-84e0-44b3-9b03-0792bc8d162b" providerId="ADAL" clId="{C51F55CA-4C6A-45DC-8E9F-2386DC51A520}" dt="2020-10-20T19:44:24.091" v="14184" actId="1076"/>
          <ac:spMkLst>
            <pc:docMk/>
            <pc:sldMk cId="3708742988" sldId="3073"/>
            <ac:spMk id="18" creationId="{239DA1CF-8489-4F5F-8BC1-B7BEAE8CF028}"/>
          </ac:spMkLst>
        </pc:spChg>
        <pc:spChg chg="add del mod">
          <ac:chgData name="Lucas Jellema" userId="7e183fbb-84e0-44b3-9b03-0792bc8d162b" providerId="ADAL" clId="{C51F55CA-4C6A-45DC-8E9F-2386DC51A520}" dt="2020-10-20T19:48:36.454" v="14204" actId="478"/>
          <ac:spMkLst>
            <pc:docMk/>
            <pc:sldMk cId="3708742988" sldId="3073"/>
            <ac:spMk id="22" creationId="{321E6BF2-FF51-4F7C-AD97-1963130D9BF7}"/>
          </ac:spMkLst>
        </pc:spChg>
        <pc:spChg chg="add del mod">
          <ac:chgData name="Lucas Jellema" userId="7e183fbb-84e0-44b3-9b03-0792bc8d162b" providerId="ADAL" clId="{C51F55CA-4C6A-45DC-8E9F-2386DC51A520}" dt="2020-10-20T19:48:36.454" v="14204" actId="478"/>
          <ac:spMkLst>
            <pc:docMk/>
            <pc:sldMk cId="3708742988" sldId="3073"/>
            <ac:spMk id="23" creationId="{96B03A2B-2D64-42C0-AAA1-AFCD8C12CD32}"/>
          </ac:spMkLst>
        </pc:spChg>
        <pc:spChg chg="add mod">
          <ac:chgData name="Lucas Jellema" userId="7e183fbb-84e0-44b3-9b03-0792bc8d162b" providerId="ADAL" clId="{C51F55CA-4C6A-45DC-8E9F-2386DC51A520}" dt="2020-10-20T20:16:18.640" v="15031" actId="20577"/>
          <ac:spMkLst>
            <pc:docMk/>
            <pc:sldMk cId="3708742988" sldId="3073"/>
            <ac:spMk id="71" creationId="{560C43C9-6726-4608-967E-E52F2566D7D0}"/>
          </ac:spMkLst>
        </pc:spChg>
        <pc:picChg chg="add del mod">
          <ac:chgData name="Lucas Jellema" userId="7e183fbb-84e0-44b3-9b03-0792bc8d162b" providerId="ADAL" clId="{C51F55CA-4C6A-45DC-8E9F-2386DC51A520}" dt="2020-10-20T19:49:09.977" v="14253" actId="478"/>
          <ac:picMkLst>
            <pc:docMk/>
            <pc:sldMk cId="3708742988" sldId="3073"/>
            <ac:picMk id="8" creationId="{F32359BA-C0FD-4CD1-B98A-C33874188577}"/>
          </ac:picMkLst>
        </pc:picChg>
        <pc:picChg chg="add del mod">
          <ac:chgData name="Lucas Jellema" userId="7e183fbb-84e0-44b3-9b03-0792bc8d162b" providerId="ADAL" clId="{C51F55CA-4C6A-45DC-8E9F-2386DC51A520}" dt="2020-10-20T19:49:07.494" v="14252" actId="478"/>
          <ac:picMkLst>
            <pc:docMk/>
            <pc:sldMk cId="3708742988" sldId="3073"/>
            <ac:picMk id="19" creationId="{20505A04-C772-4457-AABD-6CBBED66BA2E}"/>
          </ac:picMkLst>
        </pc:picChg>
        <pc:picChg chg="add mod">
          <ac:chgData name="Lucas Jellema" userId="7e183fbb-84e0-44b3-9b03-0792bc8d162b" providerId="ADAL" clId="{C51F55CA-4C6A-45DC-8E9F-2386DC51A520}" dt="2020-10-20T19:49:02.638" v="14251" actId="1076"/>
          <ac:picMkLst>
            <pc:docMk/>
            <pc:sldMk cId="3708742988" sldId="3073"/>
            <ac:picMk id="20" creationId="{2DCD5BFC-AA9A-41B3-9346-1E9487E2000A}"/>
          </ac:picMkLst>
        </pc:picChg>
        <pc:picChg chg="add mod">
          <ac:chgData name="Lucas Jellema" userId="7e183fbb-84e0-44b3-9b03-0792bc8d162b" providerId="ADAL" clId="{C51F55CA-4C6A-45DC-8E9F-2386DC51A520}" dt="2020-10-19T14:21:59.019" v="8790" actId="26606"/>
          <ac:picMkLst>
            <pc:docMk/>
            <pc:sldMk cId="3708742988" sldId="3073"/>
            <ac:picMk id="22530" creationId="{74CC9BC1-FCFD-4ED4-84C3-E0BA3BC3AB48}"/>
          </ac:picMkLst>
        </pc:picChg>
        <pc:cxnChg chg="add del mod">
          <ac:chgData name="Lucas Jellema" userId="7e183fbb-84e0-44b3-9b03-0792bc8d162b" providerId="ADAL" clId="{C51F55CA-4C6A-45DC-8E9F-2386DC51A520}" dt="2020-10-20T19:49:07.494" v="14252" actId="478"/>
          <ac:cxnSpMkLst>
            <pc:docMk/>
            <pc:sldMk cId="3708742988" sldId="3073"/>
            <ac:cxnSpMk id="13" creationId="{0B5C0FF7-5FFF-4ECE-B051-D6D1EEF63E46}"/>
          </ac:cxnSpMkLst>
        </pc:cxnChg>
        <pc:cxnChg chg="add mod">
          <ac:chgData name="Lucas Jellema" userId="7e183fbb-84e0-44b3-9b03-0792bc8d162b" providerId="ADAL" clId="{C51F55CA-4C6A-45DC-8E9F-2386DC51A520}" dt="2020-10-20T19:49:30.997" v="14255" actId="14100"/>
          <ac:cxnSpMkLst>
            <pc:docMk/>
            <pc:sldMk cId="3708742988" sldId="3073"/>
            <ac:cxnSpMk id="16" creationId="{5096816A-6976-4C65-96E1-CFDDA2FFEE68}"/>
          </ac:cxnSpMkLst>
        </pc:cxnChg>
        <pc:cxnChg chg="add del mod">
          <ac:chgData name="Lucas Jellema" userId="7e183fbb-84e0-44b3-9b03-0792bc8d162b" providerId="ADAL" clId="{C51F55CA-4C6A-45DC-8E9F-2386DC51A520}" dt="2020-10-20T19:48:28.858" v="14203" actId="478"/>
          <ac:cxnSpMkLst>
            <pc:docMk/>
            <pc:sldMk cId="3708742988" sldId="3073"/>
            <ac:cxnSpMk id="21" creationId="{C3787490-9941-4C8A-8338-6E6361AF53A2}"/>
          </ac:cxnSpMkLst>
        </pc:cxnChg>
      </pc:sldChg>
      <pc:sldChg chg="addSp delSp modSp add modAnim">
        <pc:chgData name="Lucas Jellema" userId="7e183fbb-84e0-44b3-9b03-0792bc8d162b" providerId="ADAL" clId="{C51F55CA-4C6A-45DC-8E9F-2386DC51A520}" dt="2020-10-21T04:39:09.796" v="15207"/>
        <pc:sldMkLst>
          <pc:docMk/>
          <pc:sldMk cId="3457188009" sldId="3074"/>
        </pc:sldMkLst>
        <pc:spChg chg="mod">
          <ac:chgData name="Lucas Jellema" userId="7e183fbb-84e0-44b3-9b03-0792bc8d162b" providerId="ADAL" clId="{C51F55CA-4C6A-45DC-8E9F-2386DC51A520}" dt="2020-10-19T15:38:00.078" v="9145"/>
          <ac:spMkLst>
            <pc:docMk/>
            <pc:sldMk cId="3457188009" sldId="3074"/>
            <ac:spMk id="2" creationId="{B873653A-59B9-47C9-ADB8-9CA7A2942D29}"/>
          </ac:spMkLst>
        </pc:spChg>
        <pc:spChg chg="mod">
          <ac:chgData name="Lucas Jellema" userId="7e183fbb-84e0-44b3-9b03-0792bc8d162b" providerId="ADAL" clId="{C51F55CA-4C6A-45DC-8E9F-2386DC51A520}" dt="2020-10-19T15:38:44.871" v="9156" actId="113"/>
          <ac:spMkLst>
            <pc:docMk/>
            <pc:sldMk cId="3457188009" sldId="3074"/>
            <ac:spMk id="3" creationId="{79D6A32D-4A08-48E3-909B-58195EF23E99}"/>
          </ac:spMkLst>
        </pc:spChg>
        <pc:spChg chg="del mod">
          <ac:chgData name="Lucas Jellema" userId="7e183fbb-84e0-44b3-9b03-0792bc8d162b" providerId="ADAL" clId="{C51F55CA-4C6A-45DC-8E9F-2386DC51A520}" dt="2020-10-19T15:04:20.060" v="9037"/>
          <ac:spMkLst>
            <pc:docMk/>
            <pc:sldMk cId="3457188009" sldId="3074"/>
            <ac:spMk id="4" creationId="{D7FE6DD6-E804-47A5-903C-DF715F56439A}"/>
          </ac:spMkLst>
        </pc:spChg>
        <pc:spChg chg="add mod">
          <ac:chgData name="Lucas Jellema" userId="7e183fbb-84e0-44b3-9b03-0792bc8d162b" providerId="ADAL" clId="{C51F55CA-4C6A-45DC-8E9F-2386DC51A520}" dt="2020-10-19T15:37:54.819" v="9144" actId="14100"/>
          <ac:spMkLst>
            <pc:docMk/>
            <pc:sldMk cId="3457188009" sldId="3074"/>
            <ac:spMk id="5" creationId="{E46B4592-7B9C-4C15-A5ED-8AC6B52252C3}"/>
          </ac:spMkLst>
        </pc:spChg>
        <pc:picChg chg="add mod">
          <ac:chgData name="Lucas Jellema" userId="7e183fbb-84e0-44b3-9b03-0792bc8d162b" providerId="ADAL" clId="{C51F55CA-4C6A-45DC-8E9F-2386DC51A520}" dt="2020-10-19T15:38:16.709" v="9147" actId="1076"/>
          <ac:picMkLst>
            <pc:docMk/>
            <pc:sldMk cId="3457188009" sldId="3074"/>
            <ac:picMk id="6" creationId="{795B268C-E8B9-4A97-8FEC-B404E2F00F1D}"/>
          </ac:picMkLst>
        </pc:picChg>
        <pc:picChg chg="add del mod">
          <ac:chgData name="Lucas Jellema" userId="7e183fbb-84e0-44b3-9b03-0792bc8d162b" providerId="ADAL" clId="{C51F55CA-4C6A-45DC-8E9F-2386DC51A520}" dt="2020-10-19T15:37:21.456" v="9134" actId="478"/>
          <ac:picMkLst>
            <pc:docMk/>
            <pc:sldMk cId="3457188009" sldId="3074"/>
            <ac:picMk id="26626" creationId="{529F95EB-5837-45CB-A3E7-F7A6519920F1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5:26:43.258" v="9075"/>
        <pc:sldMkLst>
          <pc:docMk/>
          <pc:sldMk cId="1402926511" sldId="3075"/>
        </pc:sldMkLst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2" creationId="{33B5B91F-F1A2-45EF-86F3-771409FAF1BD}"/>
          </ac:spMkLst>
        </pc:spChg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3" creationId="{45B7B1C9-ADC5-4CF7-AF53-8DEA4F3C8742}"/>
          </ac:spMkLst>
        </pc:spChg>
        <pc:spChg chg="add del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4" creationId="{D242D5A6-7AE4-4E06-837E-0D91935EE91F}"/>
          </ac:spMkLst>
        </pc:spChg>
        <pc:spChg chg="add del mod">
          <ac:chgData name="Lucas Jellema" userId="7e183fbb-84e0-44b3-9b03-0792bc8d162b" providerId="ADAL" clId="{C51F55CA-4C6A-45DC-8E9F-2386DC51A520}" dt="2020-10-19T15:26:21.778" v="9072" actId="26606"/>
          <ac:spMkLst>
            <pc:docMk/>
            <pc:sldMk cId="1402926511" sldId="3075"/>
            <ac:spMk id="71" creationId="{59D33019-8CF0-4D4E-AF7C-0F3B57251E12}"/>
          </ac:spMkLst>
        </pc:spChg>
        <pc:spChg chg="add mod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73" creationId="{BF38E3D7-6B6C-4D05-8BF6-A809432912D4}"/>
          </ac:spMkLst>
        </pc:spChg>
        <pc:spChg chg="add mod">
          <ac:chgData name="Lucas Jellema" userId="7e183fbb-84e0-44b3-9b03-0792bc8d162b" providerId="ADAL" clId="{C51F55CA-4C6A-45DC-8E9F-2386DC51A520}" dt="2020-10-19T15:26:21.787" v="9073" actId="26606"/>
          <ac:spMkLst>
            <pc:docMk/>
            <pc:sldMk cId="1402926511" sldId="3075"/>
            <ac:spMk id="27652" creationId="{7F38EFCB-175A-4BBC-866A-D6ED7A53366E}"/>
          </ac:spMkLst>
        </pc:spChg>
        <pc:picChg chg="add">
          <ac:chgData name="Lucas Jellema" userId="7e183fbb-84e0-44b3-9b03-0792bc8d162b" providerId="ADAL" clId="{C51F55CA-4C6A-45DC-8E9F-2386DC51A520}" dt="2020-10-19T15:26:43.258" v="9075"/>
          <ac:picMkLst>
            <pc:docMk/>
            <pc:sldMk cId="1402926511" sldId="3075"/>
            <ac:picMk id="5" creationId="{F24AB2A1-9F92-42E2-8406-5C07E8943E2B}"/>
          </ac:picMkLst>
        </pc:picChg>
        <pc:picChg chg="add del mod">
          <ac:chgData name="Lucas Jellema" userId="7e183fbb-84e0-44b3-9b03-0792bc8d162b" providerId="ADAL" clId="{C51F55CA-4C6A-45DC-8E9F-2386DC51A520}" dt="2020-10-19T15:26:42.218" v="9074" actId="478"/>
          <ac:picMkLst>
            <pc:docMk/>
            <pc:sldMk cId="1402926511" sldId="3075"/>
            <ac:picMk id="27650" creationId="{0A45D774-0913-4F64-8D8A-4780A92D67E8}"/>
          </ac:picMkLst>
        </pc:picChg>
      </pc:sldChg>
      <pc:sldChg chg="addSp delSp modSp add mod modClrScheme chgLayout">
        <pc:chgData name="Lucas Jellema" userId="7e183fbb-84e0-44b3-9b03-0792bc8d162b" providerId="ADAL" clId="{C51F55CA-4C6A-45DC-8E9F-2386DC51A520}" dt="2020-10-19T15:36:57.272" v="9133" actId="1440"/>
        <pc:sldMkLst>
          <pc:docMk/>
          <pc:sldMk cId="4294966450" sldId="3076"/>
        </pc:sldMkLst>
        <pc:spChg chg="mod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2" creationId="{DB98A1CC-BDDB-43ED-B3C0-3721C8FF8404}"/>
          </ac:spMkLst>
        </pc:spChg>
        <pc:spChg chg="del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3" creationId="{CB6D4AC0-1E2A-4219-8F72-FEC93F9882F2}"/>
          </ac:spMkLst>
        </pc:spChg>
        <pc:spChg chg="del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4" creationId="{E35AB502-DCEF-430A-A4E3-1F8B3E58DC6A}"/>
          </ac:spMkLst>
        </pc:spChg>
        <pc:spChg chg="add mod">
          <ac:chgData name="Lucas Jellema" userId="7e183fbb-84e0-44b3-9b03-0792bc8d162b" providerId="ADAL" clId="{C51F55CA-4C6A-45DC-8E9F-2386DC51A520}" dt="2020-10-19T15:29:23.761" v="9105" actId="20577"/>
          <ac:spMkLst>
            <pc:docMk/>
            <pc:sldMk cId="4294966450" sldId="3076"/>
            <ac:spMk id="71" creationId="{607668BF-B455-4B86-BA63-2F2D6AC535E1}"/>
          </ac:spMkLst>
        </pc:spChg>
        <pc:spChg chg="add mod">
          <ac:chgData name="Lucas Jellema" userId="7e183fbb-84e0-44b3-9b03-0792bc8d162b" providerId="ADAL" clId="{C51F55CA-4C6A-45DC-8E9F-2386DC51A520}" dt="2020-10-19T15:28:44.113" v="9078" actId="26606"/>
          <ac:spMkLst>
            <pc:docMk/>
            <pc:sldMk cId="4294966450" sldId="3076"/>
            <ac:spMk id="73" creationId="{20564CF4-5980-48C9-9AC7-D47EC81C462B}"/>
          </ac:spMkLst>
        </pc:spChg>
        <pc:picChg chg="add mod">
          <ac:chgData name="Lucas Jellema" userId="7e183fbb-84e0-44b3-9b03-0792bc8d162b" providerId="ADAL" clId="{C51F55CA-4C6A-45DC-8E9F-2386DC51A520}" dt="2020-10-19T15:28:44.113" v="9078" actId="26606"/>
          <ac:picMkLst>
            <pc:docMk/>
            <pc:sldMk cId="4294966450" sldId="3076"/>
            <ac:picMk id="28674" creationId="{912F9292-322E-4650-9B3F-98F3EFF7464D}"/>
          </ac:picMkLst>
        </pc:picChg>
        <pc:picChg chg="add mod">
          <ac:chgData name="Lucas Jellema" userId="7e183fbb-84e0-44b3-9b03-0792bc8d162b" providerId="ADAL" clId="{C51F55CA-4C6A-45DC-8E9F-2386DC51A520}" dt="2020-10-19T15:31:03.628" v="9108" actId="1076"/>
          <ac:picMkLst>
            <pc:docMk/>
            <pc:sldMk cId="4294966450" sldId="3076"/>
            <ac:picMk id="28676" creationId="{C8E4ED38-8F95-43FD-A432-5E83EA72CA07}"/>
          </ac:picMkLst>
        </pc:picChg>
        <pc:picChg chg="add mod">
          <ac:chgData name="Lucas Jellema" userId="7e183fbb-84e0-44b3-9b03-0792bc8d162b" providerId="ADAL" clId="{C51F55CA-4C6A-45DC-8E9F-2386DC51A520}" dt="2020-10-19T15:34:15.921" v="9117" actId="1076"/>
          <ac:picMkLst>
            <pc:docMk/>
            <pc:sldMk cId="4294966450" sldId="3076"/>
            <ac:picMk id="28678" creationId="{4019B7AC-B900-44BD-B61D-23DADF8584B4}"/>
          </ac:picMkLst>
        </pc:picChg>
        <pc:picChg chg="add mod">
          <ac:chgData name="Lucas Jellema" userId="7e183fbb-84e0-44b3-9b03-0792bc8d162b" providerId="ADAL" clId="{C51F55CA-4C6A-45DC-8E9F-2386DC51A520}" dt="2020-10-19T15:35:07.013" v="9122" actId="1076"/>
          <ac:picMkLst>
            <pc:docMk/>
            <pc:sldMk cId="4294966450" sldId="3076"/>
            <ac:picMk id="28680" creationId="{00435E42-8D21-4971-9FA4-19CC42448B61}"/>
          </ac:picMkLst>
        </pc:picChg>
        <pc:picChg chg="add mod">
          <ac:chgData name="Lucas Jellema" userId="7e183fbb-84e0-44b3-9b03-0792bc8d162b" providerId="ADAL" clId="{C51F55CA-4C6A-45DC-8E9F-2386DC51A520}" dt="2020-10-19T15:35:03.185" v="9121" actId="1076"/>
          <ac:picMkLst>
            <pc:docMk/>
            <pc:sldMk cId="4294966450" sldId="3076"/>
            <ac:picMk id="28682" creationId="{7B08DA41-143C-4285-B1FF-219A4058737D}"/>
          </ac:picMkLst>
        </pc:picChg>
        <pc:picChg chg="add mod">
          <ac:chgData name="Lucas Jellema" userId="7e183fbb-84e0-44b3-9b03-0792bc8d162b" providerId="ADAL" clId="{C51F55CA-4C6A-45DC-8E9F-2386DC51A520}" dt="2020-10-19T15:36:33.780" v="9129" actId="1076"/>
          <ac:picMkLst>
            <pc:docMk/>
            <pc:sldMk cId="4294966450" sldId="3076"/>
            <ac:picMk id="28684" creationId="{9379BEF5-6E9E-4546-AE1C-EA0A8FD93F5B}"/>
          </ac:picMkLst>
        </pc:picChg>
        <pc:picChg chg="add mod">
          <ac:chgData name="Lucas Jellema" userId="7e183fbb-84e0-44b3-9b03-0792bc8d162b" providerId="ADAL" clId="{C51F55CA-4C6A-45DC-8E9F-2386DC51A520}" dt="2020-10-19T15:36:57.272" v="9133" actId="1440"/>
          <ac:picMkLst>
            <pc:docMk/>
            <pc:sldMk cId="4294966450" sldId="3076"/>
            <ac:picMk id="28686" creationId="{31399AA6-A3AB-40EE-9811-E1D110FAF69E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20T14:45:07.685" v="12780"/>
        <pc:sldMkLst>
          <pc:docMk/>
          <pc:sldMk cId="151760023" sldId="3077"/>
        </pc:sldMkLst>
        <pc:spChg chg="mod">
          <ac:chgData name="Lucas Jellema" userId="7e183fbb-84e0-44b3-9b03-0792bc8d162b" providerId="ADAL" clId="{C51F55CA-4C6A-45DC-8E9F-2386DC51A520}" dt="2020-10-19T16:19:05.607" v="9485" actId="20577"/>
          <ac:spMkLst>
            <pc:docMk/>
            <pc:sldMk cId="151760023" sldId="3077"/>
            <ac:spMk id="2" creationId="{4EDEF44E-A01E-4B34-8F08-DDAE91607057}"/>
          </ac:spMkLst>
        </pc:spChg>
        <pc:spChg chg="add mod">
          <ac:chgData name="Lucas Jellema" userId="7e183fbb-84e0-44b3-9b03-0792bc8d162b" providerId="ADAL" clId="{C51F55CA-4C6A-45DC-8E9F-2386DC51A520}" dt="2020-10-19T15:50:49.386" v="9310" actId="1076"/>
          <ac:spMkLst>
            <pc:docMk/>
            <pc:sldMk cId="151760023" sldId="3077"/>
            <ac:spMk id="3" creationId="{5262B10A-AB1C-47F5-8E3D-DFB616DE7F45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4" creationId="{827F6D1B-0C5F-46B1-84A6-D1BF1C6994B2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5" creationId="{1AD91776-9A77-4483-97F9-795896D80710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6" creationId="{08972557-2AE0-4CC2-A953-B08F4D126F7F}"/>
          </ac:spMkLst>
        </pc:spChg>
        <pc:spChg chg="add mod">
          <ac:chgData name="Lucas Jellema" userId="7e183fbb-84e0-44b3-9b03-0792bc8d162b" providerId="ADAL" clId="{C51F55CA-4C6A-45DC-8E9F-2386DC51A520}" dt="2020-10-19T15:51:12.743" v="9326" actId="13822"/>
          <ac:spMkLst>
            <pc:docMk/>
            <pc:sldMk cId="151760023" sldId="3077"/>
            <ac:spMk id="7" creationId="{1BD11B6E-3836-4C95-801D-4297FBC1AAB6}"/>
          </ac:spMkLst>
        </pc:spChg>
        <pc:spChg chg="add del">
          <ac:chgData name="Lucas Jellema" userId="7e183fbb-84e0-44b3-9b03-0792bc8d162b" providerId="ADAL" clId="{C51F55CA-4C6A-45DC-8E9F-2386DC51A520}" dt="2020-10-19T15:53:03.174" v="9341"/>
          <ac:spMkLst>
            <pc:docMk/>
            <pc:sldMk cId="151760023" sldId="3077"/>
            <ac:spMk id="8" creationId="{86220F41-D190-4320-B655-BC0A28C49BE1}"/>
          </ac:spMkLst>
        </pc:spChg>
        <pc:spChg chg="add del">
          <ac:chgData name="Lucas Jellema" userId="7e183fbb-84e0-44b3-9b03-0792bc8d162b" providerId="ADAL" clId="{C51F55CA-4C6A-45DC-8E9F-2386DC51A520}" dt="2020-10-19T15:53:23.780" v="9345"/>
          <ac:spMkLst>
            <pc:docMk/>
            <pc:sldMk cId="151760023" sldId="3077"/>
            <ac:spMk id="10" creationId="{C04CF91D-3FD2-444C-B956-C9B11FEC9AD8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1" creationId="{8815D9F0-94CD-40BC-AC75-5CB8DB7F0B48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3" creationId="{F141023C-E7F3-4CA4-BFDA-8EA45D04CE0D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5" creationId="{3B708ACA-6DEE-4792-9E7D-0DE0E53ABE99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19" creationId="{C43791C3-04CF-4C2E-88C7-F82CB71C182A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20" creationId="{5BB269CF-BF10-4556-8B81-2C00F7528C1D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24" creationId="{6465FE01-559F-4AC2-8918-B5B4CE5D69B9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30" creationId="{D8A484CF-8E18-4B04-BEDB-DCF2E99B0381}"/>
          </ac:spMkLst>
        </pc:spChg>
        <pc:spChg chg="mod">
          <ac:chgData name="Lucas Jellema" userId="7e183fbb-84e0-44b3-9b03-0792bc8d162b" providerId="ADAL" clId="{C51F55CA-4C6A-45DC-8E9F-2386DC51A520}" dt="2020-10-19T15:50:31.941" v="9288" actId="1037"/>
          <ac:spMkLst>
            <pc:docMk/>
            <pc:sldMk cId="151760023" sldId="3077"/>
            <ac:spMk id="36" creationId="{860C51DD-1B5E-4A39-8251-632C2A73C369}"/>
          </ac:spMkLst>
        </pc:spChg>
        <pc:spChg chg="add mod">
          <ac:chgData name="Lucas Jellema" userId="7e183fbb-84e0-44b3-9b03-0792bc8d162b" providerId="ADAL" clId="{C51F55CA-4C6A-45DC-8E9F-2386DC51A520}" dt="2020-10-19T15:50:56.749" v="9321" actId="20577"/>
          <ac:spMkLst>
            <pc:docMk/>
            <pc:sldMk cId="151760023" sldId="3077"/>
            <ac:spMk id="38" creationId="{E0F9FB7F-4BFF-4001-BC1B-3FB2027D1CEE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4" creationId="{3E21A8D6-67F0-4217-AFE5-4445E2AAA7E4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6" creationId="{021575BA-2B8E-4AC7-BCD1-6035ABF6FA69}"/>
          </ac:spMkLst>
        </pc:spChg>
        <pc:spChg chg="del">
          <ac:chgData name="Lucas Jellema" userId="7e183fbb-84e0-44b3-9b03-0792bc8d162b" providerId="ADAL" clId="{C51F55CA-4C6A-45DC-8E9F-2386DC51A520}" dt="2020-10-19T15:40:51.752" v="9176" actId="478"/>
          <ac:spMkLst>
            <pc:docMk/>
            <pc:sldMk cId="151760023" sldId="3077"/>
            <ac:spMk id="47" creationId="{DEE3384C-DF63-42FD-A1E3-ED5F437467AF}"/>
          </ac:spMkLst>
        </pc:spChg>
        <pc:picChg chg="add del">
          <ac:chgData name="Lucas Jellema" userId="7e183fbb-84e0-44b3-9b03-0792bc8d162b" providerId="ADAL" clId="{C51F55CA-4C6A-45DC-8E9F-2386DC51A520}" dt="2020-10-19T15:53:04.746" v="9343"/>
          <ac:picMkLst>
            <pc:docMk/>
            <pc:sldMk cId="151760023" sldId="3077"/>
            <ac:picMk id="9" creationId="{EA1DB62C-6865-4F16-A618-B2E2EE0CF602}"/>
          </ac:picMkLst>
        </pc:picChg>
        <pc:picChg chg="add mod ord">
          <ac:chgData name="Lucas Jellema" userId="7e183fbb-84e0-44b3-9b03-0792bc8d162b" providerId="ADAL" clId="{C51F55CA-4C6A-45DC-8E9F-2386DC51A520}" dt="2020-10-20T14:45:01.295" v="12779" actId="1076"/>
          <ac:picMkLst>
            <pc:docMk/>
            <pc:sldMk cId="151760023" sldId="3077"/>
            <ac:picMk id="12" creationId="{5A8F2C61-BB47-45F0-AF98-3483D93496AE}"/>
          </ac:picMkLst>
        </pc:picChg>
        <pc:picChg chg="add mod">
          <ac:chgData name="Lucas Jellema" userId="7e183fbb-84e0-44b3-9b03-0792bc8d162b" providerId="ADAL" clId="{C51F55CA-4C6A-45DC-8E9F-2386DC51A520}" dt="2020-10-19T15:49:19.926" v="9251" actId="1076"/>
          <ac:picMkLst>
            <pc:docMk/>
            <pc:sldMk cId="151760023" sldId="3077"/>
            <ac:picMk id="26" creationId="{E8C5B4C5-3220-40BA-B373-D36EE8D91145}"/>
          </ac:picMkLst>
        </pc:picChg>
        <pc:picChg chg="add del mod">
          <ac:chgData name="Lucas Jellema" userId="7e183fbb-84e0-44b3-9b03-0792bc8d162b" providerId="ADAL" clId="{C51F55CA-4C6A-45DC-8E9F-2386DC51A520}" dt="2020-10-19T16:18:35.625" v="9444" actId="478"/>
          <ac:picMkLst>
            <pc:docMk/>
            <pc:sldMk cId="151760023" sldId="3077"/>
            <ac:picMk id="27" creationId="{13B2B2E8-89BB-4661-B8D5-F58C6096ED45}"/>
          </ac:picMkLst>
        </pc:picChg>
        <pc:picChg chg="add mod">
          <ac:chgData name="Lucas Jellema" userId="7e183fbb-84e0-44b3-9b03-0792bc8d162b" providerId="ADAL" clId="{C51F55CA-4C6A-45DC-8E9F-2386DC51A520}" dt="2020-10-19T16:28:37.978" v="9528" actId="1076"/>
          <ac:picMkLst>
            <pc:docMk/>
            <pc:sldMk cId="151760023" sldId="3077"/>
            <ac:picMk id="28" creationId="{02C39F0B-6CD5-41DF-A985-8F7589123A47}"/>
          </ac:picMkLst>
        </pc:picChg>
        <pc:picChg chg="add mod">
          <ac:chgData name="Lucas Jellema" userId="7e183fbb-84e0-44b3-9b03-0792bc8d162b" providerId="ADAL" clId="{C51F55CA-4C6A-45DC-8E9F-2386DC51A520}" dt="2020-10-20T14:43:57.422" v="12773" actId="1076"/>
          <ac:picMkLst>
            <pc:docMk/>
            <pc:sldMk cId="151760023" sldId="3077"/>
            <ac:picMk id="29" creationId="{2C6528D6-B641-433F-85F3-A40A9B21781A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1" creationId="{51AD3119-F6D7-4646-BEDA-02094230B08C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3" creationId="{E6CCB204-F524-45EA-8DA2-2070AB1DE466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34" creationId="{52F41349-74BF-4161-8716-F7A85DFED00D}"/>
          </ac:picMkLst>
        </pc:picChg>
        <pc:picChg chg="mod">
          <ac:chgData name="Lucas Jellema" userId="7e183fbb-84e0-44b3-9b03-0792bc8d162b" providerId="ADAL" clId="{C51F55CA-4C6A-45DC-8E9F-2386DC51A520}" dt="2020-10-19T15:50:31.941" v="9288" actId="1037"/>
          <ac:picMkLst>
            <pc:docMk/>
            <pc:sldMk cId="151760023" sldId="3077"/>
            <ac:picMk id="40" creationId="{75E3CEAE-AF9D-4D3C-A8E0-CFFEA532B369}"/>
          </ac:picMkLst>
        </pc:picChg>
        <pc:picChg chg="add mod">
          <ac:chgData name="Lucas Jellema" userId="7e183fbb-84e0-44b3-9b03-0792bc8d162b" providerId="ADAL" clId="{C51F55CA-4C6A-45DC-8E9F-2386DC51A520}" dt="2020-10-19T15:54:37.204" v="9357" actId="1076"/>
          <ac:picMkLst>
            <pc:docMk/>
            <pc:sldMk cId="151760023" sldId="3077"/>
            <ac:picMk id="48" creationId="{55A33DF9-DB5E-49D1-99E0-EF8F81336BF5}"/>
          </ac:picMkLst>
        </pc:picChg>
        <pc:picChg chg="add mod">
          <ac:chgData name="Lucas Jellema" userId="7e183fbb-84e0-44b3-9b03-0792bc8d162b" providerId="ADAL" clId="{C51F55CA-4C6A-45DC-8E9F-2386DC51A520}" dt="2020-10-19T15:54:43.741" v="9359" actId="1076"/>
          <ac:picMkLst>
            <pc:docMk/>
            <pc:sldMk cId="151760023" sldId="3077"/>
            <ac:picMk id="49" creationId="{1EDE18CF-1375-4296-BD87-5AF350573F4A}"/>
          </ac:picMkLst>
        </pc:picChg>
        <pc:picChg chg="add del">
          <ac:chgData name="Lucas Jellema" userId="7e183fbb-84e0-44b3-9b03-0792bc8d162b" providerId="ADAL" clId="{C51F55CA-4C6A-45DC-8E9F-2386DC51A520}" dt="2020-10-19T16:04:34.908" v="9366"/>
          <ac:picMkLst>
            <pc:docMk/>
            <pc:sldMk cId="151760023" sldId="3077"/>
            <ac:picMk id="50" creationId="{D0058239-2AB8-4BD3-AEEC-B7E326EBB40B}"/>
          </ac:picMkLst>
        </pc:picChg>
        <pc:picChg chg="add mod">
          <ac:chgData name="Lucas Jellema" userId="7e183fbb-84e0-44b3-9b03-0792bc8d162b" providerId="ADAL" clId="{C51F55CA-4C6A-45DC-8E9F-2386DC51A520}" dt="2020-10-19T16:17:30.932" v="9431" actId="14100"/>
          <ac:picMkLst>
            <pc:docMk/>
            <pc:sldMk cId="151760023" sldId="3077"/>
            <ac:picMk id="51" creationId="{D454E99C-E2D0-4CCA-AFB0-0F1460B9FE70}"/>
          </ac:picMkLst>
        </pc:picChg>
        <pc:picChg chg="add mod">
          <ac:chgData name="Lucas Jellema" userId="7e183fbb-84e0-44b3-9b03-0792bc8d162b" providerId="ADAL" clId="{C51F55CA-4C6A-45DC-8E9F-2386DC51A520}" dt="2020-10-19T16:18:52.093" v="9452" actId="1076"/>
          <ac:picMkLst>
            <pc:docMk/>
            <pc:sldMk cId="151760023" sldId="3077"/>
            <ac:picMk id="60" creationId="{2861F62D-D811-48DA-AFB1-10F76D92D9ED}"/>
          </ac:picMkLst>
        </pc:picChg>
        <pc:picChg chg="add mod">
          <ac:chgData name="Lucas Jellema" userId="7e183fbb-84e0-44b3-9b03-0792bc8d162b" providerId="ADAL" clId="{C51F55CA-4C6A-45DC-8E9F-2386DC51A520}" dt="2020-10-19T16:19:13.782" v="9486" actId="1076"/>
          <ac:picMkLst>
            <pc:docMk/>
            <pc:sldMk cId="151760023" sldId="3077"/>
            <ac:picMk id="61" creationId="{FDF939A7-0885-4D80-82D5-A296A392E551}"/>
          </ac:picMkLst>
        </pc:picChg>
        <pc:picChg chg="del mod">
          <ac:chgData name="Lucas Jellema" userId="7e183fbb-84e0-44b3-9b03-0792bc8d162b" providerId="ADAL" clId="{C51F55CA-4C6A-45DC-8E9F-2386DC51A520}" dt="2020-10-19T15:50:34.564" v="9289" actId="478"/>
          <ac:picMkLst>
            <pc:docMk/>
            <pc:sldMk cId="151760023" sldId="3077"/>
            <ac:picMk id="7170" creationId="{020A2E77-EF70-4EBC-896D-DEF304808DEF}"/>
          </ac:picMkLst>
        </pc:picChg>
        <pc:picChg chg="add mod">
          <ac:chgData name="Lucas Jellema" userId="7e183fbb-84e0-44b3-9b03-0792bc8d162b" providerId="ADAL" clId="{C51F55CA-4C6A-45DC-8E9F-2386DC51A520}" dt="2020-10-19T15:54:38.594" v="9358" actId="1076"/>
          <ac:picMkLst>
            <pc:docMk/>
            <pc:sldMk cId="151760023" sldId="3077"/>
            <ac:picMk id="29698" creationId="{2D89ADC3-FAE4-4054-9F44-A8AE95BBE50F}"/>
          </ac:picMkLst>
        </pc:picChg>
        <pc:picChg chg="add mod">
          <ac:chgData name="Lucas Jellema" userId="7e183fbb-84e0-44b3-9b03-0792bc8d162b" providerId="ADAL" clId="{C51F55CA-4C6A-45DC-8E9F-2386DC51A520}" dt="2020-10-19T15:51:48.420" v="9332" actId="14100"/>
          <ac:picMkLst>
            <pc:docMk/>
            <pc:sldMk cId="151760023" sldId="3077"/>
            <ac:picMk id="29700" creationId="{CB7066EC-BA65-4724-BD6F-5D611324C924}"/>
          </ac:picMkLst>
        </pc:picChg>
        <pc:picChg chg="add mod">
          <ac:chgData name="Lucas Jellema" userId="7e183fbb-84e0-44b3-9b03-0792bc8d162b" providerId="ADAL" clId="{C51F55CA-4C6A-45DC-8E9F-2386DC51A520}" dt="2020-10-19T15:52:08.196" v="9336" actId="1076"/>
          <ac:picMkLst>
            <pc:docMk/>
            <pc:sldMk cId="151760023" sldId="3077"/>
            <ac:picMk id="29702" creationId="{0FC8B878-CC23-49F5-B6F2-85631376ABAA}"/>
          </ac:picMkLst>
        </pc:picChg>
        <pc:picChg chg="add mod">
          <ac:chgData name="Lucas Jellema" userId="7e183fbb-84e0-44b3-9b03-0792bc8d162b" providerId="ADAL" clId="{C51F55CA-4C6A-45DC-8E9F-2386DC51A520}" dt="2020-10-19T16:19:19.907" v="9487"/>
          <ac:picMkLst>
            <pc:docMk/>
            <pc:sldMk cId="151760023" sldId="3077"/>
            <ac:picMk id="29704" creationId="{D92A1A62-7802-4BD0-A082-6638BEB1735D}"/>
          </ac:picMkLst>
        </pc:picChg>
        <pc:picChg chg="add mod">
          <ac:chgData name="Lucas Jellema" userId="7e183fbb-84e0-44b3-9b03-0792bc8d162b" providerId="ADAL" clId="{C51F55CA-4C6A-45DC-8E9F-2386DC51A520}" dt="2020-10-19T15:51:19.507" v="9327" actId="1076"/>
          <ac:picMkLst>
            <pc:docMk/>
            <pc:sldMk cId="151760023" sldId="3077"/>
            <ac:picMk id="29706" creationId="{06113C52-1611-494F-990C-88C19B5E4CC9}"/>
          </ac:picMkLst>
        </pc:picChg>
        <pc:picChg chg="add del mod">
          <ac:chgData name="Lucas Jellema" userId="7e183fbb-84e0-44b3-9b03-0792bc8d162b" providerId="ADAL" clId="{C51F55CA-4C6A-45DC-8E9F-2386DC51A520}" dt="2020-10-19T16:18:06.174" v="9440" actId="478"/>
          <ac:picMkLst>
            <pc:docMk/>
            <pc:sldMk cId="151760023" sldId="3077"/>
            <ac:picMk id="29708" creationId="{0BF9D2E3-2BA4-4A2D-82CC-8B8C2BC26F81}"/>
          </ac:picMkLst>
        </pc:picChg>
        <pc:picChg chg="add mod">
          <ac:chgData name="Lucas Jellema" userId="7e183fbb-84e0-44b3-9b03-0792bc8d162b" providerId="ADAL" clId="{C51F55CA-4C6A-45DC-8E9F-2386DC51A520}" dt="2020-10-19T15:49:59.404" v="9255" actId="1076"/>
          <ac:picMkLst>
            <pc:docMk/>
            <pc:sldMk cId="151760023" sldId="3077"/>
            <ac:picMk id="29710" creationId="{7E14A560-4837-4D4C-908A-72F1AA7F4B40}"/>
          </ac:picMkLst>
        </pc:picChg>
        <pc:picChg chg="add mod">
          <ac:chgData name="Lucas Jellema" userId="7e183fbb-84e0-44b3-9b03-0792bc8d162b" providerId="ADAL" clId="{C51F55CA-4C6A-45DC-8E9F-2386DC51A520}" dt="2020-10-19T15:52:42.396" v="9339" actId="1076"/>
          <ac:picMkLst>
            <pc:docMk/>
            <pc:sldMk cId="151760023" sldId="3077"/>
            <ac:picMk id="29712" creationId="{5AEEEEDF-51F8-4A05-BF78-EA9FF86E0A0D}"/>
          </ac:picMkLst>
        </pc:picChg>
        <pc:picChg chg="add mod">
          <ac:chgData name="Lucas Jellema" userId="7e183fbb-84e0-44b3-9b03-0792bc8d162b" providerId="ADAL" clId="{C51F55CA-4C6A-45DC-8E9F-2386DC51A520}" dt="2020-10-19T16:30:16.636" v="9537" actId="1076"/>
          <ac:picMkLst>
            <pc:docMk/>
            <pc:sldMk cId="151760023" sldId="3077"/>
            <ac:picMk id="29718" creationId="{DBC348BA-3D76-49AD-B88C-35AF546ABFF7}"/>
          </ac:picMkLst>
        </pc:picChg>
        <pc:picChg chg="add mod">
          <ac:chgData name="Lucas Jellema" userId="7e183fbb-84e0-44b3-9b03-0792bc8d162b" providerId="ADAL" clId="{C51F55CA-4C6A-45DC-8E9F-2386DC51A520}" dt="2020-10-19T16:19:51.265" v="9493" actId="1076"/>
          <ac:picMkLst>
            <pc:docMk/>
            <pc:sldMk cId="151760023" sldId="3077"/>
            <ac:picMk id="29720" creationId="{1BF27A58-148F-4209-A06B-690810D2CBF7}"/>
          </ac:picMkLst>
        </pc:picChg>
        <pc:picChg chg="add mod">
          <ac:chgData name="Lucas Jellema" userId="7e183fbb-84e0-44b3-9b03-0792bc8d162b" providerId="ADAL" clId="{C51F55CA-4C6A-45DC-8E9F-2386DC51A520}" dt="2020-10-19T15:55:14.477" v="9364" actId="1076"/>
          <ac:picMkLst>
            <pc:docMk/>
            <pc:sldMk cId="151760023" sldId="3077"/>
            <ac:picMk id="29722" creationId="{39A7655A-AACD-4B26-A91B-E8AB3CD42DA9}"/>
          </ac:picMkLst>
        </pc:picChg>
        <pc:picChg chg="add mod">
          <ac:chgData name="Lucas Jellema" userId="7e183fbb-84e0-44b3-9b03-0792bc8d162b" providerId="ADAL" clId="{C51F55CA-4C6A-45DC-8E9F-2386DC51A520}" dt="2020-10-19T16:17:33.119" v="9432" actId="14100"/>
          <ac:picMkLst>
            <pc:docMk/>
            <pc:sldMk cId="151760023" sldId="3077"/>
            <ac:picMk id="29724" creationId="{2B6A33D5-6288-4242-8E99-5697948F7CA0}"/>
          </ac:picMkLst>
        </pc:picChg>
        <pc:picChg chg="add mod">
          <ac:chgData name="Lucas Jellema" userId="7e183fbb-84e0-44b3-9b03-0792bc8d162b" providerId="ADAL" clId="{C51F55CA-4C6A-45DC-8E9F-2386DC51A520}" dt="2020-10-19T16:06:43.331" v="9379" actId="1076"/>
          <ac:picMkLst>
            <pc:docMk/>
            <pc:sldMk cId="151760023" sldId="3077"/>
            <ac:picMk id="29726" creationId="{DE9DFE84-1F6F-439B-96D2-D2A528CE7E27}"/>
          </ac:picMkLst>
        </pc:picChg>
        <pc:picChg chg="add mod">
          <ac:chgData name="Lucas Jellema" userId="7e183fbb-84e0-44b3-9b03-0792bc8d162b" providerId="ADAL" clId="{C51F55CA-4C6A-45DC-8E9F-2386DC51A520}" dt="2020-10-20T14:44:58.739" v="12778" actId="1076"/>
          <ac:picMkLst>
            <pc:docMk/>
            <pc:sldMk cId="151760023" sldId="3077"/>
            <ac:picMk id="29728" creationId="{59467153-529C-4674-BDE5-C032FB97DE7C}"/>
          </ac:picMkLst>
        </pc:picChg>
        <pc:picChg chg="add mod">
          <ac:chgData name="Lucas Jellema" userId="7e183fbb-84e0-44b3-9b03-0792bc8d162b" providerId="ADAL" clId="{C51F55CA-4C6A-45DC-8E9F-2386DC51A520}" dt="2020-10-20T14:44:56.507" v="12777" actId="1076"/>
          <ac:picMkLst>
            <pc:docMk/>
            <pc:sldMk cId="151760023" sldId="3077"/>
            <ac:picMk id="29730" creationId="{5EECB8BC-372B-4F00-9C70-3C4407493AB9}"/>
          </ac:picMkLst>
        </pc:picChg>
        <pc:picChg chg="add mod">
          <ac:chgData name="Lucas Jellema" userId="7e183fbb-84e0-44b3-9b03-0792bc8d162b" providerId="ADAL" clId="{C51F55CA-4C6A-45DC-8E9F-2386DC51A520}" dt="2020-10-19T16:09:17.055" v="9395" actId="1076"/>
          <ac:picMkLst>
            <pc:docMk/>
            <pc:sldMk cId="151760023" sldId="3077"/>
            <ac:picMk id="29732" creationId="{88DDF5BA-8B6D-488C-A21E-6793B2113F63}"/>
          </ac:picMkLst>
        </pc:picChg>
        <pc:picChg chg="add mod">
          <ac:chgData name="Lucas Jellema" userId="7e183fbb-84e0-44b3-9b03-0792bc8d162b" providerId="ADAL" clId="{C51F55CA-4C6A-45DC-8E9F-2386DC51A520}" dt="2020-10-19T16:09:58.623" v="9398" actId="1076"/>
          <ac:picMkLst>
            <pc:docMk/>
            <pc:sldMk cId="151760023" sldId="3077"/>
            <ac:picMk id="29734" creationId="{DE8196FD-1CC8-48BD-B0E7-89712E8B5EE3}"/>
          </ac:picMkLst>
        </pc:picChg>
        <pc:picChg chg="add mod">
          <ac:chgData name="Lucas Jellema" userId="7e183fbb-84e0-44b3-9b03-0792bc8d162b" providerId="ADAL" clId="{C51F55CA-4C6A-45DC-8E9F-2386DC51A520}" dt="2020-10-19T16:16:07.877" v="9419" actId="1076"/>
          <ac:picMkLst>
            <pc:docMk/>
            <pc:sldMk cId="151760023" sldId="3077"/>
            <ac:picMk id="29736" creationId="{83F2621A-7D46-404A-A077-A9C660830945}"/>
          </ac:picMkLst>
        </pc:picChg>
        <pc:picChg chg="add mod">
          <ac:chgData name="Lucas Jellema" userId="7e183fbb-84e0-44b3-9b03-0792bc8d162b" providerId="ADAL" clId="{C51F55CA-4C6A-45DC-8E9F-2386DC51A520}" dt="2020-10-19T16:16:32.245" v="9424" actId="1076"/>
          <ac:picMkLst>
            <pc:docMk/>
            <pc:sldMk cId="151760023" sldId="3077"/>
            <ac:picMk id="29738" creationId="{8436A74B-1E0A-4682-BF56-4164DE3CA1BB}"/>
          </ac:picMkLst>
        </pc:picChg>
        <pc:picChg chg="add mod">
          <ac:chgData name="Lucas Jellema" userId="7e183fbb-84e0-44b3-9b03-0792bc8d162b" providerId="ADAL" clId="{C51F55CA-4C6A-45DC-8E9F-2386DC51A520}" dt="2020-10-19T16:17:25.761" v="9429" actId="1076"/>
          <ac:picMkLst>
            <pc:docMk/>
            <pc:sldMk cId="151760023" sldId="3077"/>
            <ac:picMk id="29740" creationId="{3FDC6389-AB79-4014-B549-7BD0E623CB54}"/>
          </ac:picMkLst>
        </pc:picChg>
        <pc:picChg chg="add mod">
          <ac:chgData name="Lucas Jellema" userId="7e183fbb-84e0-44b3-9b03-0792bc8d162b" providerId="ADAL" clId="{C51F55CA-4C6A-45DC-8E9F-2386DC51A520}" dt="2020-10-20T14:43:49.348" v="12770" actId="1076"/>
          <ac:picMkLst>
            <pc:docMk/>
            <pc:sldMk cId="151760023" sldId="3077"/>
            <ac:picMk id="29742" creationId="{7F0BD30C-21AC-4F10-8C3F-1FE31AA70B5C}"/>
          </ac:picMkLst>
        </pc:picChg>
        <pc:picChg chg="add mod">
          <ac:chgData name="Lucas Jellema" userId="7e183fbb-84e0-44b3-9b03-0792bc8d162b" providerId="ADAL" clId="{C51F55CA-4C6A-45DC-8E9F-2386DC51A520}" dt="2020-10-20T14:43:54.977" v="12772" actId="1076"/>
          <ac:picMkLst>
            <pc:docMk/>
            <pc:sldMk cId="151760023" sldId="3077"/>
            <ac:picMk id="29744" creationId="{27FF547B-EBE4-4427-8B24-3483A66278E8}"/>
          </ac:picMkLst>
        </pc:pic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18" creationId="{589BF3B8-568F-4038-A1B6-CA1270971721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23" creationId="{9668412D-6C9C-4CC8-BDCC-1D05681B40A5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35" creationId="{0B87236B-A151-46C0-895A-5CE0223926F4}"/>
          </ac:cxnSpMkLst>
        </pc:cxnChg>
        <pc:cxnChg chg="mod">
          <ac:chgData name="Lucas Jellema" userId="7e183fbb-84e0-44b3-9b03-0792bc8d162b" providerId="ADAL" clId="{C51F55CA-4C6A-45DC-8E9F-2386DC51A520}" dt="2020-10-19T15:50:31.941" v="9288" actId="1037"/>
          <ac:cxnSpMkLst>
            <pc:docMk/>
            <pc:sldMk cId="151760023" sldId="3077"/>
            <ac:cxnSpMk id="42" creationId="{D66FEAEC-75EA-4BB1-952F-2990117ECB5D}"/>
          </ac:cxnSpMkLst>
        </pc:cxnChg>
      </pc:sldChg>
      <pc:sldChg chg="addSp delSp modSp add ord modTransition">
        <pc:chgData name="Lucas Jellema" userId="7e183fbb-84e0-44b3-9b03-0792bc8d162b" providerId="ADAL" clId="{C51F55CA-4C6A-45DC-8E9F-2386DC51A520}" dt="2020-10-19T16:23:21.179" v="9524"/>
        <pc:sldMkLst>
          <pc:docMk/>
          <pc:sldMk cId="1342385475" sldId="3078"/>
        </pc:sldMkLst>
        <pc:spChg chg="del">
          <ac:chgData name="Lucas Jellema" userId="7e183fbb-84e0-44b3-9b03-0792bc8d162b" providerId="ADAL" clId="{C51F55CA-4C6A-45DC-8E9F-2386DC51A520}" dt="2020-10-19T16:13:20.576" v="9401"/>
          <ac:spMkLst>
            <pc:docMk/>
            <pc:sldMk cId="1342385475" sldId="3078"/>
            <ac:spMk id="3" creationId="{E4AA520B-7A9A-425D-9474-1DAE54DCE82E}"/>
          </ac:spMkLst>
        </pc:spChg>
        <pc:picChg chg="add mod">
          <ac:chgData name="Lucas Jellema" userId="7e183fbb-84e0-44b3-9b03-0792bc8d162b" providerId="ADAL" clId="{C51F55CA-4C6A-45DC-8E9F-2386DC51A520}" dt="2020-10-19T16:13:20.680" v="9402"/>
          <ac:picMkLst>
            <pc:docMk/>
            <pc:sldMk cId="1342385475" sldId="3078"/>
            <ac:picMk id="6" creationId="{5EE00AA6-28A2-4DF3-A59A-EB58FCB745D0}"/>
          </ac:picMkLst>
        </pc:picChg>
        <pc:picChg chg="add del mod">
          <ac:chgData name="Lucas Jellema" userId="7e183fbb-84e0-44b3-9b03-0792bc8d162b" providerId="ADAL" clId="{C51F55CA-4C6A-45DC-8E9F-2386DC51A520}" dt="2020-10-19T16:17:43.966" v="9435"/>
          <ac:picMkLst>
            <pc:docMk/>
            <pc:sldMk cId="1342385475" sldId="3078"/>
            <ac:picMk id="8" creationId="{C32758C1-DA2C-4051-A9B8-827A81B95097}"/>
          </ac:picMkLst>
        </pc:picChg>
        <pc:picChg chg="add del mod">
          <ac:chgData name="Lucas Jellema" userId="7e183fbb-84e0-44b3-9b03-0792bc8d162b" providerId="ADAL" clId="{C51F55CA-4C6A-45DC-8E9F-2386DC51A520}" dt="2020-10-19T16:17:39.766" v="9433"/>
          <ac:picMkLst>
            <pc:docMk/>
            <pc:sldMk cId="1342385475" sldId="3078"/>
            <ac:picMk id="10" creationId="{7A316684-6ADF-4792-8595-6305655507CF}"/>
          </ac:picMkLst>
        </pc:picChg>
        <pc:picChg chg="add">
          <ac:chgData name="Lucas Jellema" userId="7e183fbb-84e0-44b3-9b03-0792bc8d162b" providerId="ADAL" clId="{C51F55CA-4C6A-45DC-8E9F-2386DC51A520}" dt="2020-10-19T16:11:56.792" v="9400"/>
          <ac:picMkLst>
            <pc:docMk/>
            <pc:sldMk cId="1342385475" sldId="3078"/>
            <ac:picMk id="30722" creationId="{68EC9551-6331-4B64-AFD3-D901AEFEB932}"/>
          </ac:picMkLst>
        </pc:picChg>
      </pc:sldChg>
      <pc:sldChg chg="addSp modSp add modAnim">
        <pc:chgData name="Lucas Jellema" userId="7e183fbb-84e0-44b3-9b03-0792bc8d162b" providerId="ADAL" clId="{C51F55CA-4C6A-45DC-8E9F-2386DC51A520}" dt="2020-10-19T16:31:14.591" v="9543"/>
        <pc:sldMkLst>
          <pc:docMk/>
          <pc:sldMk cId="2566866951" sldId="3079"/>
        </pc:sldMkLst>
        <pc:picChg chg="add mod">
          <ac:chgData name="Lucas Jellema" userId="7e183fbb-84e0-44b3-9b03-0792bc8d162b" providerId="ADAL" clId="{C51F55CA-4C6A-45DC-8E9F-2386DC51A520}" dt="2020-10-19T16:31:13.215" v="9542" actId="1076"/>
          <ac:picMkLst>
            <pc:docMk/>
            <pc:sldMk cId="2566866951" sldId="3079"/>
            <ac:picMk id="5" creationId="{D731854A-6595-4739-B7EE-2B522F7EC284}"/>
          </ac:picMkLst>
        </pc:picChg>
      </pc:sldChg>
      <pc:sldChg chg="addSp delSp modSp add del">
        <pc:chgData name="Lucas Jellema" userId="7e183fbb-84e0-44b3-9b03-0792bc8d162b" providerId="ADAL" clId="{C51F55CA-4C6A-45DC-8E9F-2386DC51A520}" dt="2020-10-19T17:20:50.469" v="10212" actId="2696"/>
        <pc:sldMkLst>
          <pc:docMk/>
          <pc:sldMk cId="1818742452" sldId="3080"/>
        </pc:sldMkLst>
        <pc:spChg chg="del">
          <ac:chgData name="Lucas Jellema" userId="7e183fbb-84e0-44b3-9b03-0792bc8d162b" providerId="ADAL" clId="{C51F55CA-4C6A-45DC-8E9F-2386DC51A520}" dt="2020-10-19T17:20:24.395" v="10204" actId="478"/>
          <ac:spMkLst>
            <pc:docMk/>
            <pc:sldMk cId="1818742452" sldId="3080"/>
            <ac:spMk id="3" creationId="{20F2A1CD-6ACF-46AB-AD07-AF019AEA1D08}"/>
          </ac:spMkLst>
        </pc:spChg>
        <pc:spChg chg="add mod">
          <ac:chgData name="Lucas Jellema" userId="7e183fbb-84e0-44b3-9b03-0792bc8d162b" providerId="ADAL" clId="{C51F55CA-4C6A-45DC-8E9F-2386DC51A520}" dt="2020-10-19T17:20:24.395" v="10204" actId="478"/>
          <ac:spMkLst>
            <pc:docMk/>
            <pc:sldMk cId="1818742452" sldId="3080"/>
            <ac:spMk id="5" creationId="{AFBA1D68-EB32-426F-B64F-9F26BADF94E3}"/>
          </ac:spMkLst>
        </pc:spChg>
        <pc:picChg chg="add mod">
          <ac:chgData name="Lucas Jellema" userId="7e183fbb-84e0-44b3-9b03-0792bc8d162b" providerId="ADAL" clId="{C51F55CA-4C6A-45DC-8E9F-2386DC51A520}" dt="2020-10-19T17:20:32.330" v="10205"/>
          <ac:picMkLst>
            <pc:docMk/>
            <pc:sldMk cId="1818742452" sldId="3080"/>
            <ac:picMk id="7" creationId="{4C368B56-0A80-486B-B127-424A23E34686}"/>
          </ac:picMkLst>
        </pc:picChg>
        <pc:picChg chg="mod">
          <ac:chgData name="Lucas Jellema" userId="7e183fbb-84e0-44b3-9b03-0792bc8d162b" providerId="ADAL" clId="{C51F55CA-4C6A-45DC-8E9F-2386DC51A520}" dt="2020-10-19T17:20:22.011" v="10203" actId="1076"/>
          <ac:picMkLst>
            <pc:docMk/>
            <pc:sldMk cId="1818742452" sldId="3080"/>
            <ac:picMk id="34818" creationId="{A6BD9604-3190-44A8-8D91-2F09DA76B84A}"/>
          </ac:picMkLst>
        </pc:picChg>
      </pc:sldChg>
      <pc:sldChg chg="addSp delSp modSp add">
        <pc:chgData name="Lucas Jellema" userId="7e183fbb-84e0-44b3-9b03-0792bc8d162b" providerId="ADAL" clId="{C51F55CA-4C6A-45DC-8E9F-2386DC51A520}" dt="2020-10-19T20:11:55.461" v="10745" actId="20577"/>
        <pc:sldMkLst>
          <pc:docMk/>
          <pc:sldMk cId="3705368137" sldId="3080"/>
        </pc:sldMkLst>
        <pc:spChg chg="add del mod">
          <ac:chgData name="Lucas Jellema" userId="7e183fbb-84e0-44b3-9b03-0792bc8d162b" providerId="ADAL" clId="{C51F55CA-4C6A-45DC-8E9F-2386DC51A520}" dt="2020-10-19T20:11:24.790" v="10680" actId="478"/>
          <ac:spMkLst>
            <pc:docMk/>
            <pc:sldMk cId="3705368137" sldId="3080"/>
            <ac:spMk id="2" creationId="{4538FA66-FD6A-4023-BB8A-B679C0AF3D93}"/>
          </ac:spMkLst>
        </pc:spChg>
        <pc:spChg chg="mod">
          <ac:chgData name="Lucas Jellema" userId="7e183fbb-84e0-44b3-9b03-0792bc8d162b" providerId="ADAL" clId="{C51F55CA-4C6A-45DC-8E9F-2386DC51A520}" dt="2020-10-19T20:04:11.058" v="10496" actId="20577"/>
          <ac:spMkLst>
            <pc:docMk/>
            <pc:sldMk cId="3705368137" sldId="3080"/>
            <ac:spMk id="3" creationId="{18F309C5-DFE4-45F1-84DF-FAA1F889C421}"/>
          </ac:spMkLst>
        </pc:spChg>
        <pc:spChg chg="add mod">
          <ac:chgData name="Lucas Jellema" userId="7e183fbb-84e0-44b3-9b03-0792bc8d162b" providerId="ADAL" clId="{C51F55CA-4C6A-45DC-8E9F-2386DC51A520}" dt="2020-10-19T20:11:55.461" v="10745" actId="20577"/>
          <ac:spMkLst>
            <pc:docMk/>
            <pc:sldMk cId="3705368137" sldId="3080"/>
            <ac:spMk id="6" creationId="{6C8099B1-1039-4577-9B10-59C6B2D12FB2}"/>
          </ac:spMkLst>
        </pc:spChg>
        <pc:spChg chg="add mod">
          <ac:chgData name="Lucas Jellema" userId="7e183fbb-84e0-44b3-9b03-0792bc8d162b" providerId="ADAL" clId="{C51F55CA-4C6A-45DC-8E9F-2386DC51A520}" dt="2020-10-19T20:11:15.673" v="10678"/>
          <ac:spMkLst>
            <pc:docMk/>
            <pc:sldMk cId="3705368137" sldId="3080"/>
            <ac:spMk id="7" creationId="{FBC4FD52-A6EA-417F-86FE-9B9E8877311A}"/>
          </ac:spMkLst>
        </pc:spChg>
        <pc:graphicFrameChg chg="del">
          <ac:chgData name="Lucas Jellema" userId="7e183fbb-84e0-44b3-9b03-0792bc8d162b" providerId="ADAL" clId="{C51F55CA-4C6A-45DC-8E9F-2386DC51A520}" dt="2020-10-19T20:04:03.818" v="10494" actId="478"/>
          <ac:graphicFrameMkLst>
            <pc:docMk/>
            <pc:sldMk cId="3705368137" sldId="3080"/>
            <ac:graphicFrameMk id="8" creationId="{F8213D9F-4313-4308-B955-756A227064C2}"/>
          </ac:graphicFrameMkLst>
        </pc:graphicFrameChg>
      </pc:sldChg>
      <pc:sldChg chg="modSp add modTransition">
        <pc:chgData name="Lucas Jellema" userId="7e183fbb-84e0-44b3-9b03-0792bc8d162b" providerId="ADAL" clId="{C51F55CA-4C6A-45DC-8E9F-2386DC51A520}" dt="2020-10-19T20:14:48.964" v="10758" actId="207"/>
        <pc:sldMkLst>
          <pc:docMk/>
          <pc:sldMk cId="1671777326" sldId="3081"/>
        </pc:sldMkLst>
        <pc:spChg chg="mod">
          <ac:chgData name="Lucas Jellema" userId="7e183fbb-84e0-44b3-9b03-0792bc8d162b" providerId="ADAL" clId="{C51F55CA-4C6A-45DC-8E9F-2386DC51A520}" dt="2020-10-19T20:14:48.964" v="10758" actId="207"/>
          <ac:spMkLst>
            <pc:docMk/>
            <pc:sldMk cId="1671777326" sldId="3081"/>
            <ac:spMk id="3" creationId="{CBF1F685-F96B-4BF5-8A64-6F359D914CA7}"/>
          </ac:spMkLst>
        </pc:spChg>
      </pc:sldChg>
      <pc:sldChg chg="addSp delSp modSp add modAnim">
        <pc:chgData name="Lucas Jellema" userId="7e183fbb-84e0-44b3-9b03-0792bc8d162b" providerId="ADAL" clId="{C51F55CA-4C6A-45DC-8E9F-2386DC51A520}" dt="2020-10-21T04:36:49.637" v="15188"/>
        <pc:sldMkLst>
          <pc:docMk/>
          <pc:sldMk cId="1217578802" sldId="3082"/>
        </pc:sldMkLst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2" creationId="{8D11CCBF-AFC9-44A2-8DAB-2C0680A22409}"/>
          </ac:spMkLst>
        </pc:spChg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3" creationId="{852579EA-485C-4B2B-982A-A4173CAFFBFB}"/>
          </ac:spMkLst>
        </pc:spChg>
        <pc:spChg chg="del">
          <ac:chgData name="Lucas Jellema" userId="7e183fbb-84e0-44b3-9b03-0792bc8d162b" providerId="ADAL" clId="{C51F55CA-4C6A-45DC-8E9F-2386DC51A520}" dt="2020-10-19T20:37:15.423" v="11357"/>
          <ac:spMkLst>
            <pc:docMk/>
            <pc:sldMk cId="1217578802" sldId="3082"/>
            <ac:spMk id="5" creationId="{E073661A-E0BB-42E1-9E47-A06B70D7365A}"/>
          </ac:spMkLst>
        </pc:spChg>
        <pc:spChg chg="add mod">
          <ac:chgData name="Lucas Jellema" userId="7e183fbb-84e0-44b3-9b03-0792bc8d162b" providerId="ADAL" clId="{C51F55CA-4C6A-45DC-8E9F-2386DC51A520}" dt="2020-10-19T20:41:05.294" v="11420"/>
          <ac:spMkLst>
            <pc:docMk/>
            <pc:sldMk cId="1217578802" sldId="3082"/>
            <ac:spMk id="6" creationId="{0078CF40-1EAC-4358-BC66-5B7F03590DD6}"/>
          </ac:spMkLst>
        </pc:spChg>
        <pc:spChg chg="add mod">
          <ac:chgData name="Lucas Jellema" userId="7e183fbb-84e0-44b3-9b03-0792bc8d162b" providerId="ADAL" clId="{C51F55CA-4C6A-45DC-8E9F-2386DC51A520}" dt="2020-10-19T20:41:25.972" v="11423" actId="113"/>
          <ac:spMkLst>
            <pc:docMk/>
            <pc:sldMk cId="1217578802" sldId="3082"/>
            <ac:spMk id="7" creationId="{1169CABD-CDD5-4A66-9272-48B93B010A5B}"/>
          </ac:spMkLst>
        </pc:spChg>
        <pc:picChg chg="add mod">
          <ac:chgData name="Lucas Jellema" userId="7e183fbb-84e0-44b3-9b03-0792bc8d162b" providerId="ADAL" clId="{C51F55CA-4C6A-45DC-8E9F-2386DC51A520}" dt="2020-10-19T20:40:58.883" v="11419" actId="1076"/>
          <ac:picMkLst>
            <pc:docMk/>
            <pc:sldMk cId="1217578802" sldId="3082"/>
            <ac:picMk id="8" creationId="{A3F9268A-A02D-4F49-A2E1-E5DE3AF8FC87}"/>
          </ac:picMkLst>
        </pc:picChg>
      </pc:sldChg>
      <pc:sldChg chg="modSp add del">
        <pc:chgData name="Lucas Jellema" userId="7e183fbb-84e0-44b3-9b03-0792bc8d162b" providerId="ADAL" clId="{C51F55CA-4C6A-45DC-8E9F-2386DC51A520}" dt="2020-10-19T20:23:56.983" v="11164" actId="2696"/>
        <pc:sldMkLst>
          <pc:docMk/>
          <pc:sldMk cId="3937993773" sldId="3082"/>
        </pc:sldMkLst>
        <pc:spChg chg="mod">
          <ac:chgData name="Lucas Jellema" userId="7e183fbb-84e0-44b3-9b03-0792bc8d162b" providerId="ADAL" clId="{C51F55CA-4C6A-45DC-8E9F-2386DC51A520}" dt="2020-10-19T20:23:38.657" v="11163" actId="20577"/>
          <ac:spMkLst>
            <pc:docMk/>
            <pc:sldMk cId="3937993773" sldId="3082"/>
            <ac:spMk id="3" creationId="{CBF1F685-F96B-4BF5-8A64-6F359D914CA7}"/>
          </ac:spMkLst>
        </pc:spChg>
      </pc:sldChg>
      <pc:sldChg chg="addSp modSp add">
        <pc:chgData name="Lucas Jellema" userId="7e183fbb-84e0-44b3-9b03-0792bc8d162b" providerId="ADAL" clId="{C51F55CA-4C6A-45DC-8E9F-2386DC51A520}" dt="2020-10-19T20:44:01.114" v="11563" actId="1076"/>
        <pc:sldMkLst>
          <pc:docMk/>
          <pc:sldMk cId="4048576833" sldId="3083"/>
        </pc:sldMkLst>
        <pc:spChg chg="add mod">
          <ac:chgData name="Lucas Jellema" userId="7e183fbb-84e0-44b3-9b03-0792bc8d162b" providerId="ADAL" clId="{C51F55CA-4C6A-45DC-8E9F-2386DC51A520}" dt="2020-10-19T20:44:01.114" v="11563" actId="1076"/>
          <ac:spMkLst>
            <pc:docMk/>
            <pc:sldMk cId="4048576833" sldId="3083"/>
            <ac:spMk id="2" creationId="{9DF5EF1A-863E-4712-A030-38FACCB26349}"/>
          </ac:spMkLst>
        </pc:spChg>
        <pc:spChg chg="mod">
          <ac:chgData name="Lucas Jellema" userId="7e183fbb-84e0-44b3-9b03-0792bc8d162b" providerId="ADAL" clId="{C51F55CA-4C6A-45DC-8E9F-2386DC51A520}" dt="2020-10-19T20:42:27.360" v="11434" actId="6549"/>
          <ac:spMkLst>
            <pc:docMk/>
            <pc:sldMk cId="4048576833" sldId="3083"/>
            <ac:spMk id="7" creationId="{1169CABD-CDD5-4A66-9272-48B93B010A5B}"/>
          </ac:spMkLst>
        </pc:spChg>
      </pc:sldChg>
      <pc:sldChg chg="addSp delSp modSp add">
        <pc:chgData name="Lucas Jellema" userId="7e183fbb-84e0-44b3-9b03-0792bc8d162b" providerId="ADAL" clId="{C51F55CA-4C6A-45DC-8E9F-2386DC51A520}" dt="2020-10-19T20:55:18.592" v="12194" actId="113"/>
        <pc:sldMkLst>
          <pc:docMk/>
          <pc:sldMk cId="2025579751" sldId="3084"/>
        </pc:sldMkLst>
        <pc:spChg chg="mod">
          <ac:chgData name="Lucas Jellema" userId="7e183fbb-84e0-44b3-9b03-0792bc8d162b" providerId="ADAL" clId="{C51F55CA-4C6A-45DC-8E9F-2386DC51A520}" dt="2020-10-19T20:45:10.398" v="11579" actId="20577"/>
          <ac:spMkLst>
            <pc:docMk/>
            <pc:sldMk cId="2025579751" sldId="3084"/>
            <ac:spMk id="6" creationId="{0078CF40-1EAC-4358-BC66-5B7F03590DD6}"/>
          </ac:spMkLst>
        </pc:spChg>
        <pc:spChg chg="mod">
          <ac:chgData name="Lucas Jellema" userId="7e183fbb-84e0-44b3-9b03-0792bc8d162b" providerId="ADAL" clId="{C51F55CA-4C6A-45DC-8E9F-2386DC51A520}" dt="2020-10-19T20:55:18.592" v="12194" actId="113"/>
          <ac:spMkLst>
            <pc:docMk/>
            <pc:sldMk cId="2025579751" sldId="3084"/>
            <ac:spMk id="7" creationId="{1169CABD-CDD5-4A66-9272-48B93B010A5B}"/>
          </ac:spMkLst>
        </pc:spChg>
        <pc:picChg chg="del">
          <ac:chgData name="Lucas Jellema" userId="7e183fbb-84e0-44b3-9b03-0792bc8d162b" providerId="ADAL" clId="{C51F55CA-4C6A-45DC-8E9F-2386DC51A520}" dt="2020-10-19T20:45:33.905" v="11580" actId="478"/>
          <ac:picMkLst>
            <pc:docMk/>
            <pc:sldMk cId="2025579751" sldId="3084"/>
            <ac:picMk id="8" creationId="{A3F9268A-A02D-4F49-A2E1-E5DE3AF8FC87}"/>
          </ac:picMkLst>
        </pc:picChg>
        <pc:picChg chg="add mod">
          <ac:chgData name="Lucas Jellema" userId="7e183fbb-84e0-44b3-9b03-0792bc8d162b" providerId="ADAL" clId="{C51F55CA-4C6A-45DC-8E9F-2386DC51A520}" dt="2020-10-19T20:45:43.483" v="11583" actId="1076"/>
          <ac:picMkLst>
            <pc:docMk/>
            <pc:sldMk cId="2025579751" sldId="3084"/>
            <ac:picMk id="49154" creationId="{237B37E0-6EAD-4AEB-8052-3BDFD9CF3F95}"/>
          </ac:picMkLst>
        </pc:picChg>
      </pc:sldChg>
      <pc:sldChg chg="modSp add del">
        <pc:chgData name="Lucas Jellema" userId="7e183fbb-84e0-44b3-9b03-0792bc8d162b" providerId="ADAL" clId="{C51F55CA-4C6A-45DC-8E9F-2386DC51A520}" dt="2020-10-19T20:59:09.449" v="12221" actId="2696"/>
        <pc:sldMkLst>
          <pc:docMk/>
          <pc:sldMk cId="1032823709" sldId="3085"/>
        </pc:sldMkLst>
        <pc:spChg chg="mod">
          <ac:chgData name="Lucas Jellema" userId="7e183fbb-84e0-44b3-9b03-0792bc8d162b" providerId="ADAL" clId="{C51F55CA-4C6A-45DC-8E9F-2386DC51A520}" dt="2020-10-19T20:57:40.107" v="12216" actId="403"/>
          <ac:spMkLst>
            <pc:docMk/>
            <pc:sldMk cId="1032823709" sldId="3085"/>
            <ac:spMk id="3" creationId="{E5B431D0-0313-4400-9798-74AF1A216C9E}"/>
          </ac:spMkLst>
        </pc:spChg>
      </pc:sldChg>
      <pc:sldChg chg="modSp add">
        <pc:chgData name="Lucas Jellema" userId="7e183fbb-84e0-44b3-9b03-0792bc8d162b" providerId="ADAL" clId="{C51F55CA-4C6A-45DC-8E9F-2386DC51A520}" dt="2020-10-19T20:59:42.246" v="12232" actId="20577"/>
        <pc:sldMkLst>
          <pc:docMk/>
          <pc:sldMk cId="1188156186" sldId="3086"/>
        </pc:sldMkLst>
        <pc:spChg chg="mod">
          <ac:chgData name="Lucas Jellema" userId="7e183fbb-84e0-44b3-9b03-0792bc8d162b" providerId="ADAL" clId="{C51F55CA-4C6A-45DC-8E9F-2386DC51A520}" dt="2020-10-19T20:59:42.246" v="12232" actId="20577"/>
          <ac:spMkLst>
            <pc:docMk/>
            <pc:sldMk cId="1188156186" sldId="3086"/>
            <ac:spMk id="3" creationId="{E5B431D0-0313-4400-9798-74AF1A216C9E}"/>
          </ac:spMkLst>
        </pc:spChg>
      </pc:sldChg>
      <pc:sldChg chg="addSp modSp add modAnim">
        <pc:chgData name="Lucas Jellema" userId="7e183fbb-84e0-44b3-9b03-0792bc8d162b" providerId="ADAL" clId="{C51F55CA-4C6A-45DC-8E9F-2386DC51A520}" dt="2020-10-20T04:49:42.393" v="12634"/>
        <pc:sldMkLst>
          <pc:docMk/>
          <pc:sldMk cId="2186508242" sldId="3087"/>
        </pc:sldMkLst>
        <pc:spChg chg="mod">
          <ac:chgData name="Lucas Jellema" userId="7e183fbb-84e0-44b3-9b03-0792bc8d162b" providerId="ADAL" clId="{C51F55CA-4C6A-45DC-8E9F-2386DC51A520}" dt="2020-10-20T04:45:55.923" v="12515" actId="1076"/>
          <ac:spMkLst>
            <pc:docMk/>
            <pc:sldMk cId="2186508242" sldId="3087"/>
            <ac:spMk id="7" creationId="{6C1552C2-C18A-4787-89FF-970FF5CFFF1B}"/>
          </ac:spMkLst>
        </pc:spChg>
        <pc:spChg chg="mod">
          <ac:chgData name="Lucas Jellema" userId="7e183fbb-84e0-44b3-9b03-0792bc8d162b" providerId="ADAL" clId="{C51F55CA-4C6A-45DC-8E9F-2386DC51A520}" dt="2020-10-20T04:46:05.453" v="12533" actId="20577"/>
          <ac:spMkLst>
            <pc:docMk/>
            <pc:sldMk cId="2186508242" sldId="3087"/>
            <ac:spMk id="8" creationId="{E28EF691-4FA8-4E49-B951-B23199695DAC}"/>
          </ac:spMkLst>
        </pc:spChg>
        <pc:spChg chg="mod">
          <ac:chgData name="Lucas Jellema" userId="7e183fbb-84e0-44b3-9b03-0792bc8d162b" providerId="ADAL" clId="{C51F55CA-4C6A-45DC-8E9F-2386DC51A520}" dt="2020-10-20T04:46:23.132" v="12558" actId="1076"/>
          <ac:spMkLst>
            <pc:docMk/>
            <pc:sldMk cId="2186508242" sldId="3087"/>
            <ac:spMk id="9" creationId="{3332F40A-7E13-44A2-AB59-B6A97160E668}"/>
          </ac:spMkLst>
        </pc:spChg>
        <pc:spChg chg="mod">
          <ac:chgData name="Lucas Jellema" userId="7e183fbb-84e0-44b3-9b03-0792bc8d162b" providerId="ADAL" clId="{C51F55CA-4C6A-45DC-8E9F-2386DC51A520}" dt="2020-10-20T04:46:51.003" v="12586" actId="1076"/>
          <ac:spMkLst>
            <pc:docMk/>
            <pc:sldMk cId="2186508242" sldId="3087"/>
            <ac:spMk id="10" creationId="{2CF3447B-16F6-44CE-8F2E-64F157896B67}"/>
          </ac:spMkLst>
        </pc:spChg>
        <pc:spChg chg="mod">
          <ac:chgData name="Lucas Jellema" userId="7e183fbb-84e0-44b3-9b03-0792bc8d162b" providerId="ADAL" clId="{C51F55CA-4C6A-45DC-8E9F-2386DC51A520}" dt="2020-10-20T04:46:15.704" v="12550" actId="20577"/>
          <ac:spMkLst>
            <pc:docMk/>
            <pc:sldMk cId="2186508242" sldId="3087"/>
            <ac:spMk id="11" creationId="{75D37DF9-F4CD-4947-B8E4-BD12C283DAD0}"/>
          </ac:spMkLst>
        </pc:spChg>
        <pc:spChg chg="add mod">
          <ac:chgData name="Lucas Jellema" userId="7e183fbb-84e0-44b3-9b03-0792bc8d162b" providerId="ADAL" clId="{C51F55CA-4C6A-45DC-8E9F-2386DC51A520}" dt="2020-10-20T04:48:01.532" v="12617" actId="20577"/>
          <ac:spMkLst>
            <pc:docMk/>
            <pc:sldMk cId="2186508242" sldId="3087"/>
            <ac:spMk id="12" creationId="{88FF695B-2F70-4ADF-95E4-92F95AE2D310}"/>
          </ac:spMkLst>
        </pc:spChg>
        <pc:spChg chg="add mod">
          <ac:chgData name="Lucas Jellema" userId="7e183fbb-84e0-44b3-9b03-0792bc8d162b" providerId="ADAL" clId="{C51F55CA-4C6A-45DC-8E9F-2386DC51A520}" dt="2020-10-20T04:48:35.011" v="12632" actId="1076"/>
          <ac:spMkLst>
            <pc:docMk/>
            <pc:sldMk cId="2186508242" sldId="3087"/>
            <ac:spMk id="13" creationId="{DA86597A-D50F-4225-BC41-0E8DEC9DDF91}"/>
          </ac:spMkLst>
        </pc:spChg>
      </pc:sldChg>
      <pc:sldChg chg="addSp delSp modSp add del">
        <pc:chgData name="Lucas Jellema" userId="7e183fbb-84e0-44b3-9b03-0792bc8d162b" providerId="ADAL" clId="{C51F55CA-4C6A-45DC-8E9F-2386DC51A520}" dt="2020-10-20T04:25:31.535" v="12265" actId="2696"/>
        <pc:sldMkLst>
          <pc:docMk/>
          <pc:sldMk cId="2820024372" sldId="3087"/>
        </pc:sldMkLst>
        <pc:spChg chg="del">
          <ac:chgData name="Lucas Jellema" userId="7e183fbb-84e0-44b3-9b03-0792bc8d162b" providerId="ADAL" clId="{C51F55CA-4C6A-45DC-8E9F-2386DC51A520}" dt="2020-10-20T04:23:35.082" v="12253" actId="478"/>
          <ac:spMkLst>
            <pc:docMk/>
            <pc:sldMk cId="2820024372" sldId="3087"/>
            <ac:spMk id="3" creationId="{C7889164-5B33-4FF5-8123-27ED2C7A9047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6" creationId="{5FDAA9B4-060B-481A-96A6-47C468BA8BFD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7" creationId="{342E4BD7-9D1B-400D-928B-7DD62629CCD6}"/>
          </ac:spMkLst>
        </pc:spChg>
        <pc:spChg chg="add">
          <ac:chgData name="Lucas Jellema" userId="7e183fbb-84e0-44b3-9b03-0792bc8d162b" providerId="ADAL" clId="{C51F55CA-4C6A-45DC-8E9F-2386DC51A520}" dt="2020-10-20T04:22:42.265" v="12246"/>
          <ac:spMkLst>
            <pc:docMk/>
            <pc:sldMk cId="2820024372" sldId="3087"/>
            <ac:spMk id="8" creationId="{131B2763-FE6A-4B4E-B6E2-3666EB116C54}"/>
          </ac:spMkLst>
        </pc:spChg>
        <pc:spChg chg="add">
          <ac:chgData name="Lucas Jellema" userId="7e183fbb-84e0-44b3-9b03-0792bc8d162b" providerId="ADAL" clId="{C51F55CA-4C6A-45DC-8E9F-2386DC51A520}" dt="2020-10-20T04:22:42.265" v="12246"/>
          <ac:spMkLst>
            <pc:docMk/>
            <pc:sldMk cId="2820024372" sldId="3087"/>
            <ac:spMk id="9" creationId="{CE9FD627-7052-496D-A1F4-E842E10D2B79}"/>
          </ac:spMkLst>
        </pc:spChg>
        <pc:spChg chg="add mod">
          <ac:chgData name="Lucas Jellema" userId="7e183fbb-84e0-44b3-9b03-0792bc8d162b" providerId="ADAL" clId="{C51F55CA-4C6A-45DC-8E9F-2386DC51A520}" dt="2020-10-20T04:23:41.953" v="12254" actId="164"/>
          <ac:spMkLst>
            <pc:docMk/>
            <pc:sldMk cId="2820024372" sldId="3087"/>
            <ac:spMk id="11" creationId="{FB1B6F25-D2BB-4DB1-925C-037E281E679B}"/>
          </ac:spMkLst>
        </pc:spChg>
        <pc:grpChg chg="add mod">
          <ac:chgData name="Lucas Jellema" userId="7e183fbb-84e0-44b3-9b03-0792bc8d162b" providerId="ADAL" clId="{C51F55CA-4C6A-45DC-8E9F-2386DC51A520}" dt="2020-10-20T04:23:41.953" v="12254" actId="164"/>
          <ac:grpSpMkLst>
            <pc:docMk/>
            <pc:sldMk cId="2820024372" sldId="3087"/>
            <ac:grpSpMk id="12" creationId="{41B1822D-EF9C-4655-8B8B-76C60EE2DDBA}"/>
          </ac:grpSpMkLst>
        </pc:grpChg>
        <pc:picChg chg="add mod">
          <ac:chgData name="Lucas Jellema" userId="7e183fbb-84e0-44b3-9b03-0792bc8d162b" providerId="ADAL" clId="{C51F55CA-4C6A-45DC-8E9F-2386DC51A520}" dt="2020-10-20T04:23:41.953" v="12254" actId="164"/>
          <ac:picMkLst>
            <pc:docMk/>
            <pc:sldMk cId="2820024372" sldId="3087"/>
            <ac:picMk id="5" creationId="{B193E65C-3D7F-4589-9905-39D4D7E9DD66}"/>
          </ac:picMkLst>
        </pc:picChg>
        <pc:picChg chg="add mod">
          <ac:chgData name="Lucas Jellema" userId="7e183fbb-84e0-44b3-9b03-0792bc8d162b" providerId="ADAL" clId="{C51F55CA-4C6A-45DC-8E9F-2386DC51A520}" dt="2020-10-20T04:23:41.953" v="12254" actId="164"/>
          <ac:picMkLst>
            <pc:docMk/>
            <pc:sldMk cId="2820024372" sldId="3087"/>
            <ac:picMk id="10" creationId="{7F8AB7F3-B1E5-4010-B384-CFF68F3AAE73}"/>
          </ac:picMkLst>
        </pc:picChg>
      </pc:sldChg>
      <pc:sldChg chg="modSp add modTransition modAnim">
        <pc:chgData name="Lucas Jellema" userId="7e183fbb-84e0-44b3-9b03-0792bc8d162b" providerId="ADAL" clId="{C51F55CA-4C6A-45DC-8E9F-2386DC51A520}" dt="2020-10-20T14:51:05.384" v="12793"/>
        <pc:sldMkLst>
          <pc:docMk/>
          <pc:sldMk cId="2307989352" sldId="3088"/>
        </pc:sldMkLst>
        <pc:picChg chg="mod">
          <ac:chgData name="Lucas Jellema" userId="7e183fbb-84e0-44b3-9b03-0792bc8d162b" providerId="ADAL" clId="{C51F55CA-4C6A-45DC-8E9F-2386DC51A520}" dt="2020-10-20T14:50:11.833" v="12791" actId="1076"/>
          <ac:picMkLst>
            <pc:docMk/>
            <pc:sldMk cId="2307989352" sldId="3088"/>
            <ac:picMk id="10" creationId="{47170123-4B32-4FC1-92A6-5A175975C154}"/>
          </ac:picMkLst>
        </pc:picChg>
        <pc:picChg chg="mod">
          <ac:chgData name="Lucas Jellema" userId="7e183fbb-84e0-44b3-9b03-0792bc8d162b" providerId="ADAL" clId="{C51F55CA-4C6A-45DC-8E9F-2386DC51A520}" dt="2020-10-20T14:49:48.152" v="12788" actId="1076"/>
          <ac:picMkLst>
            <pc:docMk/>
            <pc:sldMk cId="2307989352" sldId="3088"/>
            <ac:picMk id="19" creationId="{1E531895-0086-4DF1-8F81-C5255D66F7B8}"/>
          </ac:picMkLst>
        </pc:picChg>
        <pc:picChg chg="mod">
          <ac:chgData name="Lucas Jellema" userId="7e183fbb-84e0-44b3-9b03-0792bc8d162b" providerId="ADAL" clId="{C51F55CA-4C6A-45DC-8E9F-2386DC51A520}" dt="2020-10-20T14:50:02.051" v="12790" actId="1076"/>
          <ac:picMkLst>
            <pc:docMk/>
            <pc:sldMk cId="2307989352" sldId="3088"/>
            <ac:picMk id="22" creationId="{6690D963-090C-4A2F-AD3E-35ED9E659546}"/>
          </ac:picMkLst>
        </pc:picChg>
        <pc:picChg chg="mod">
          <ac:chgData name="Lucas Jellema" userId="7e183fbb-84e0-44b3-9b03-0792bc8d162b" providerId="ADAL" clId="{C51F55CA-4C6A-45DC-8E9F-2386DC51A520}" dt="2020-10-20T14:50:11.833" v="12791" actId="1076"/>
          <ac:picMkLst>
            <pc:docMk/>
            <pc:sldMk cId="2307989352" sldId="3088"/>
            <ac:picMk id="31752" creationId="{32753672-1C63-4104-81BC-25FC36E111E0}"/>
          </ac:picMkLst>
        </pc:picChg>
        <pc:picChg chg="mod">
          <ac:chgData name="Lucas Jellema" userId="7e183fbb-84e0-44b3-9b03-0792bc8d162b" providerId="ADAL" clId="{C51F55CA-4C6A-45DC-8E9F-2386DC51A520}" dt="2020-10-20T14:49:59.584" v="12789" actId="1076"/>
          <ac:picMkLst>
            <pc:docMk/>
            <pc:sldMk cId="2307989352" sldId="3088"/>
            <ac:picMk id="31754" creationId="{380BA6EC-62DE-45AD-9F90-6A213333DD9B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0-20T15:29:22.276" v="12894" actId="1076"/>
        <pc:sldMkLst>
          <pc:docMk/>
          <pc:sldMk cId="3413087732" sldId="3089"/>
        </pc:sldMkLst>
        <pc:picChg chg="add del mod">
          <ac:chgData name="Lucas Jellema" userId="7e183fbb-84e0-44b3-9b03-0792bc8d162b" providerId="ADAL" clId="{C51F55CA-4C6A-45DC-8E9F-2386DC51A520}" dt="2020-10-20T15:29:05.776" v="12883" actId="478"/>
          <ac:picMkLst>
            <pc:docMk/>
            <pc:sldMk cId="3413087732" sldId="3089"/>
            <ac:picMk id="2" creationId="{4202BB83-2185-4327-8F5D-6F662F7E3DD3}"/>
          </ac:picMkLst>
        </pc:picChg>
        <pc:picChg chg="add mod">
          <ac:chgData name="Lucas Jellema" userId="7e183fbb-84e0-44b3-9b03-0792bc8d162b" providerId="ADAL" clId="{C51F55CA-4C6A-45DC-8E9F-2386DC51A520}" dt="2020-10-20T15:29:22.276" v="12894" actId="1076"/>
          <ac:picMkLst>
            <pc:docMk/>
            <pc:sldMk cId="3413087732" sldId="3089"/>
            <ac:picMk id="56322" creationId="{F5928C6A-A676-4B2F-A06B-423019B46C7B}"/>
          </ac:picMkLst>
        </pc:picChg>
      </pc:sldChg>
      <pc:sldChg chg="addSp delSp modSp add mod modClrScheme delAnim modAnim chgLayout">
        <pc:chgData name="Lucas Jellema" userId="7e183fbb-84e0-44b3-9b03-0792bc8d162b" providerId="ADAL" clId="{C51F55CA-4C6A-45DC-8E9F-2386DC51A520}" dt="2020-11-03T10:05:53.789" v="17423" actId="478"/>
        <pc:sldMkLst>
          <pc:docMk/>
          <pc:sldMk cId="3287797202" sldId="3090"/>
        </pc:sldMkLst>
        <pc:spChg chg="add del mod">
          <ac:chgData name="Lucas Jellema" userId="7e183fbb-84e0-44b3-9b03-0792bc8d162b" providerId="ADAL" clId="{C51F55CA-4C6A-45DC-8E9F-2386DC51A520}" dt="2020-10-20T15:09:40.680" v="12826" actId="26606"/>
          <ac:spMkLst>
            <pc:docMk/>
            <pc:sldMk cId="3287797202" sldId="3090"/>
            <ac:spMk id="3" creationId="{265A3AD2-AF9F-41CD-B652-89D6B0772A6D}"/>
          </ac:spMkLst>
        </pc:spChg>
        <pc:spChg chg="mod or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4" creationId="{55EFA51D-B4A6-4599-B405-DD7B91FABCDC}"/>
          </ac:spMkLst>
        </pc:spChg>
        <pc:spChg chg="add del mo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7" creationId="{7D7F36E7-6BB6-41DD-A88D-9257BC39D7E5}"/>
          </ac:spMkLst>
        </pc:spChg>
        <pc:spChg chg="add del mod">
          <ac:chgData name="Lucas Jellema" userId="7e183fbb-84e0-44b3-9b03-0792bc8d162b" providerId="ADAL" clId="{C51F55CA-4C6A-45DC-8E9F-2386DC51A520}" dt="2020-10-20T15:09:56.364" v="12828" actId="26606"/>
          <ac:spMkLst>
            <pc:docMk/>
            <pc:sldMk cId="3287797202" sldId="3090"/>
            <ac:spMk id="10" creationId="{3F89EEEC-ED32-478D-AD14-38AA33039C57}"/>
          </ac:spMkLst>
        </pc:spChg>
        <pc:spChg chg="del">
          <ac:chgData name="Lucas Jellema" userId="7e183fbb-84e0-44b3-9b03-0792bc8d162b" providerId="ADAL" clId="{C51F55CA-4C6A-45DC-8E9F-2386DC51A520}" dt="2020-10-20T15:09:03.972" v="12822" actId="478"/>
          <ac:spMkLst>
            <pc:docMk/>
            <pc:sldMk cId="3287797202" sldId="3090"/>
            <ac:spMk id="12" creationId="{84D9D332-13F0-4EA3-AA96-302BFF47204B}"/>
          </ac:spMkLst>
        </pc:spChg>
        <pc:spChg chg="add mod">
          <ac:chgData name="Lucas Jellema" userId="7e183fbb-84e0-44b3-9b03-0792bc8d162b" providerId="ADAL" clId="{C51F55CA-4C6A-45DC-8E9F-2386DC51A520}" dt="2020-10-20T15:10:37.207" v="12841" actId="20577"/>
          <ac:spMkLst>
            <pc:docMk/>
            <pc:sldMk cId="3287797202" sldId="3090"/>
            <ac:spMk id="15" creationId="{3BA5FC24-33C8-48E3-A339-AC86459272C0}"/>
          </ac:spMkLst>
        </pc:spChg>
        <pc:picChg chg="add mod">
          <ac:chgData name="Lucas Jellema" userId="7e183fbb-84e0-44b3-9b03-0792bc8d162b" providerId="ADAL" clId="{C51F55CA-4C6A-45DC-8E9F-2386DC51A520}" dt="2020-10-20T15:09:56.364" v="12828" actId="26606"/>
          <ac:picMkLst>
            <pc:docMk/>
            <pc:sldMk cId="3287797202" sldId="3090"/>
            <ac:picMk id="5" creationId="{1E2ABE96-DDDC-4EB8-9C53-98A618BA8E10}"/>
          </ac:picMkLst>
        </pc:picChg>
        <pc:picChg chg="add del">
          <ac:chgData name="Lucas Jellema" userId="7e183fbb-84e0-44b3-9b03-0792bc8d162b" providerId="ADAL" clId="{C51F55CA-4C6A-45DC-8E9F-2386DC51A520}" dt="2020-10-20T15:09:10.508" v="12824"/>
          <ac:picMkLst>
            <pc:docMk/>
            <pc:sldMk cId="3287797202" sldId="3090"/>
            <ac:picMk id="6" creationId="{500837F1-7E27-460F-BC80-D1AFE3705967}"/>
          </ac:picMkLst>
        </pc:picChg>
        <pc:picChg chg="add del mod">
          <ac:chgData name="Lucas Jellema" userId="7e183fbb-84e0-44b3-9b03-0792bc8d162b" providerId="ADAL" clId="{C51F55CA-4C6A-45DC-8E9F-2386DC51A520}" dt="2020-11-03T10:05:53.789" v="17423" actId="478"/>
          <ac:picMkLst>
            <pc:docMk/>
            <pc:sldMk cId="3287797202" sldId="3090"/>
            <ac:picMk id="8" creationId="{4B12C18A-FF57-4713-9FC5-799E1B115563}"/>
          </ac:picMkLst>
        </pc:picChg>
      </pc:sldChg>
      <pc:sldChg chg="add del">
        <pc:chgData name="Lucas Jellema" userId="7e183fbb-84e0-44b3-9b03-0792bc8d162b" providerId="ADAL" clId="{C51F55CA-4C6A-45DC-8E9F-2386DC51A520}" dt="2020-10-20T16:07:11.328" v="13138" actId="2696"/>
        <pc:sldMkLst>
          <pc:docMk/>
          <pc:sldMk cId="1487419883" sldId="3091"/>
        </pc:sldMkLst>
      </pc:sldChg>
      <pc:sldChg chg="add">
        <pc:chgData name="Lucas Jellema" userId="7e183fbb-84e0-44b3-9b03-0792bc8d162b" providerId="ADAL" clId="{C51F55CA-4C6A-45DC-8E9F-2386DC51A520}" dt="2020-10-20T15:39:47.281" v="13005"/>
        <pc:sldMkLst>
          <pc:docMk/>
          <pc:sldMk cId="895209328" sldId="3092"/>
        </pc:sldMkLst>
      </pc:sldChg>
      <pc:sldChg chg="addSp delSp modSp add mod modClrScheme modAnim chgLayout">
        <pc:chgData name="Lucas Jellema" userId="7e183fbb-84e0-44b3-9b03-0792bc8d162b" providerId="ADAL" clId="{C51F55CA-4C6A-45DC-8E9F-2386DC51A520}" dt="2020-10-20T16:06:59.247" v="13137"/>
        <pc:sldMkLst>
          <pc:docMk/>
          <pc:sldMk cId="4265540368" sldId="3093"/>
        </pc:sldMkLst>
        <pc:spChg chg="del">
          <ac:chgData name="Lucas Jellema" userId="7e183fbb-84e0-44b3-9b03-0792bc8d162b" providerId="ADAL" clId="{C51F55CA-4C6A-45DC-8E9F-2386DC51A520}" dt="2020-10-20T15:40:27.874" v="13008"/>
          <ac:spMkLst>
            <pc:docMk/>
            <pc:sldMk cId="4265540368" sldId="3093"/>
            <ac:spMk id="2" creationId="{F21E2BCA-47B7-4290-A372-779D617A61BC}"/>
          </ac:spMkLst>
        </pc:spChg>
        <pc:spChg chg="mod">
          <ac:chgData name="Lucas Jellema" userId="7e183fbb-84e0-44b3-9b03-0792bc8d162b" providerId="ADAL" clId="{C51F55CA-4C6A-45DC-8E9F-2386DC51A520}" dt="2020-10-20T15:59:04.183" v="13018" actId="26606"/>
          <ac:spMkLst>
            <pc:docMk/>
            <pc:sldMk cId="4265540368" sldId="3093"/>
            <ac:spMk id="3" creationId="{BD961EEC-9216-4A06-B3A5-C8DBCB8B0094}"/>
          </ac:spMkLst>
        </pc:spChg>
        <pc:spChg chg="add del mod ord">
          <ac:chgData name="Lucas Jellema" userId="7e183fbb-84e0-44b3-9b03-0792bc8d162b" providerId="ADAL" clId="{C51F55CA-4C6A-45DC-8E9F-2386DC51A520}" dt="2020-10-20T16:06:14.597" v="13105" actId="1035"/>
          <ac:spMkLst>
            <pc:docMk/>
            <pc:sldMk cId="4265540368" sldId="3093"/>
            <ac:spMk id="4" creationId="{B67AA9AA-5E47-4E35-BD43-941FD836E7DE}"/>
          </ac:spMkLst>
        </pc:spChg>
        <pc:spChg chg="add del mod ord">
          <ac:chgData name="Lucas Jellema" userId="7e183fbb-84e0-44b3-9b03-0792bc8d162b" providerId="ADAL" clId="{C51F55CA-4C6A-45DC-8E9F-2386DC51A520}" dt="2020-10-20T15:43:18.491" v="13015"/>
          <ac:spMkLst>
            <pc:docMk/>
            <pc:sldMk cId="4265540368" sldId="3093"/>
            <ac:spMk id="5" creationId="{ECBA01A5-D55B-4AEB-8F95-E935BAA4F4F9}"/>
          </ac:spMkLst>
        </pc:spChg>
        <pc:spChg chg="add del mod">
          <ac:chgData name="Lucas Jellema" userId="7e183fbb-84e0-44b3-9b03-0792bc8d162b" providerId="ADAL" clId="{C51F55CA-4C6A-45DC-8E9F-2386DC51A520}" dt="2020-10-20T15:43:18.491" v="13015"/>
          <ac:spMkLst>
            <pc:docMk/>
            <pc:sldMk cId="4265540368" sldId="3093"/>
            <ac:spMk id="6" creationId="{7F842C2A-5A65-4F5E-9F72-B6275C3C08D4}"/>
          </ac:spMkLst>
        </pc:spChg>
        <pc:spChg chg="add del mod">
          <ac:chgData name="Lucas Jellema" userId="7e183fbb-84e0-44b3-9b03-0792bc8d162b" providerId="ADAL" clId="{C51F55CA-4C6A-45DC-8E9F-2386DC51A520}" dt="2020-10-20T15:59:04.183" v="13018" actId="26606"/>
          <ac:spMkLst>
            <pc:docMk/>
            <pc:sldMk cId="4265540368" sldId="3093"/>
            <ac:spMk id="10" creationId="{C5454ACA-B57C-4E39-BF33-702BB9F61FD3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1" creationId="{7B66886E-C717-462E-AE2B-028A39165D6D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3" creationId="{9212793A-B474-4B3E-A1E1-F1F4D93F9D53}"/>
          </ac:spMkLst>
        </pc:spChg>
        <pc:spChg chg="add del mod">
          <ac:chgData name="Lucas Jellema" userId="7e183fbb-84e0-44b3-9b03-0792bc8d162b" providerId="ADAL" clId="{C51F55CA-4C6A-45DC-8E9F-2386DC51A520}" dt="2020-10-20T15:43:17.816" v="13013" actId="26606"/>
          <ac:spMkLst>
            <pc:docMk/>
            <pc:sldMk cId="4265540368" sldId="3093"/>
            <ac:spMk id="15" creationId="{F4555141-6AB4-4FDF-B5FE-0A66DAB7C364}"/>
          </ac:spMkLst>
        </pc:spChg>
        <pc:picChg chg="add del mod">
          <ac:chgData name="Lucas Jellema" userId="7e183fbb-84e0-44b3-9b03-0792bc8d162b" providerId="ADAL" clId="{C51F55CA-4C6A-45DC-8E9F-2386DC51A520}" dt="2020-10-20T16:01:22.609" v="13047" actId="478"/>
          <ac:picMkLst>
            <pc:docMk/>
            <pc:sldMk cId="4265540368" sldId="3093"/>
            <ac:picMk id="8" creationId="{08D24D1D-224A-4DCB-8777-10603327D3FE}"/>
          </ac:picMkLst>
        </pc:picChg>
        <pc:picChg chg="add mod ord modCrop">
          <ac:chgData name="Lucas Jellema" userId="7e183fbb-84e0-44b3-9b03-0792bc8d162b" providerId="ADAL" clId="{C51F55CA-4C6A-45DC-8E9F-2386DC51A520}" dt="2020-10-20T16:06:46.629" v="13136" actId="29295"/>
          <ac:picMkLst>
            <pc:docMk/>
            <pc:sldMk cId="4265540368" sldId="3093"/>
            <ac:picMk id="12" creationId="{886F1E04-6AF1-4DB1-972C-75D461FBF932}"/>
          </ac:picMkLst>
        </pc:picChg>
        <pc:picChg chg="add mod">
          <ac:chgData name="Lucas Jellema" userId="7e183fbb-84e0-44b3-9b03-0792bc8d162b" providerId="ADAL" clId="{C51F55CA-4C6A-45DC-8E9F-2386DC51A520}" dt="2020-10-20T16:06:21.241" v="13106" actId="14100"/>
          <ac:picMkLst>
            <pc:docMk/>
            <pc:sldMk cId="4265540368" sldId="3093"/>
            <ac:picMk id="58370" creationId="{9F75D54E-05A5-46E3-BBFD-928C92DA4084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19:42:44.586" v="14182"/>
        <pc:sldMkLst>
          <pc:docMk/>
          <pc:sldMk cId="2675193795" sldId="3094"/>
        </pc:sldMkLst>
        <pc:spChg chg="mod">
          <ac:chgData name="Lucas Jellema" userId="7e183fbb-84e0-44b3-9b03-0792bc8d162b" providerId="ADAL" clId="{C51F55CA-4C6A-45DC-8E9F-2386DC51A520}" dt="2020-10-20T19:41:43.684" v="14176" actId="14100"/>
          <ac:spMkLst>
            <pc:docMk/>
            <pc:sldMk cId="2675193795" sldId="3094"/>
            <ac:spMk id="3" creationId="{47E90C0F-562F-402F-A362-AE2E8B5FCD9F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8" creationId="{E50C3F35-F6C0-42AA-83E0-29795A50B693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9" creationId="{816073AC-74B6-4C42-89B5-8E08C1CBDEED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0" creationId="{90BA52FA-0292-4C4C-A913-34E59C210691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2" creationId="{A8910409-08E1-415E-B674-E328ECE11703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6" creationId="{213C43E0-4EBE-480B-BCD9-0800DCBC2816}"/>
          </ac:spMkLst>
        </pc:spChg>
        <pc:spChg chg="mod">
          <ac:chgData name="Lucas Jellema" userId="7e183fbb-84e0-44b3-9b03-0792bc8d162b" providerId="ADAL" clId="{C51F55CA-4C6A-45DC-8E9F-2386DC51A520}" dt="2020-10-20T19:40:19.593" v="14124" actId="1076"/>
          <ac:spMkLst>
            <pc:docMk/>
            <pc:sldMk cId="2675193795" sldId="3094"/>
            <ac:spMk id="17" creationId="{3215C637-1F45-4DE3-8378-B37DFD5E5BDA}"/>
          </ac:spMkLst>
        </pc:spChg>
        <pc:grpChg chg="mod">
          <ac:chgData name="Lucas Jellema" userId="7e183fbb-84e0-44b3-9b03-0792bc8d162b" providerId="ADAL" clId="{C51F55CA-4C6A-45DC-8E9F-2386DC51A520}" dt="2020-10-20T19:40:19.593" v="14124" actId="1076"/>
          <ac:grpSpMkLst>
            <pc:docMk/>
            <pc:sldMk cId="2675193795" sldId="3094"/>
            <ac:grpSpMk id="5" creationId="{11635833-C9E6-497A-B70F-23F253C67F48}"/>
          </ac:grpSpMkLst>
        </pc:grpChg>
        <pc:picChg chg="mod">
          <ac:chgData name="Lucas Jellema" userId="7e183fbb-84e0-44b3-9b03-0792bc8d162b" providerId="ADAL" clId="{C51F55CA-4C6A-45DC-8E9F-2386DC51A520}" dt="2020-10-20T19:40:19.593" v="14124" actId="1076"/>
          <ac:picMkLst>
            <pc:docMk/>
            <pc:sldMk cId="2675193795" sldId="3094"/>
            <ac:picMk id="14" creationId="{1373529D-E746-40BD-9590-DEE7C6ADA66F}"/>
          </ac:picMkLst>
        </pc:picChg>
        <pc:picChg chg="mod">
          <ac:chgData name="Lucas Jellema" userId="7e183fbb-84e0-44b3-9b03-0792bc8d162b" providerId="ADAL" clId="{C51F55CA-4C6A-45DC-8E9F-2386DC51A520}" dt="2020-10-20T19:40:27.511" v="14125" actId="1076"/>
          <ac:picMkLst>
            <pc:docMk/>
            <pc:sldMk cId="2675193795" sldId="3094"/>
            <ac:picMk id="19" creationId="{55EE9F7C-29AE-4FE3-B8EC-5354D0102B60}"/>
          </ac:picMkLst>
        </pc:picChg>
        <pc:picChg chg="del">
          <ac:chgData name="Lucas Jellema" userId="7e183fbb-84e0-44b3-9b03-0792bc8d162b" providerId="ADAL" clId="{C51F55CA-4C6A-45DC-8E9F-2386DC51A520}" dt="2020-10-20T19:37:24.320" v="14065" actId="478"/>
          <ac:picMkLst>
            <pc:docMk/>
            <pc:sldMk cId="2675193795" sldId="3094"/>
            <ac:picMk id="13316" creationId="{9F043E5D-2599-4F39-BD3F-F99537AB1FDE}"/>
          </ac:picMkLst>
        </pc:picChg>
        <pc:cxnChg chg="mod">
          <ac:chgData name="Lucas Jellema" userId="7e183fbb-84e0-44b3-9b03-0792bc8d162b" providerId="ADAL" clId="{C51F55CA-4C6A-45DC-8E9F-2386DC51A520}" dt="2020-10-20T19:40:19.593" v="14124" actId="1076"/>
          <ac:cxnSpMkLst>
            <pc:docMk/>
            <pc:sldMk cId="2675193795" sldId="3094"/>
            <ac:cxnSpMk id="11" creationId="{F6A06BD3-E8C0-4D1C-AFC7-3FF71B69AA85}"/>
          </ac:cxnSpMkLst>
        </pc:cxnChg>
        <pc:cxnChg chg="mod">
          <ac:chgData name="Lucas Jellema" userId="7e183fbb-84e0-44b3-9b03-0792bc8d162b" providerId="ADAL" clId="{C51F55CA-4C6A-45DC-8E9F-2386DC51A520}" dt="2020-10-20T19:40:19.593" v="14124" actId="1076"/>
          <ac:cxnSpMkLst>
            <pc:docMk/>
            <pc:sldMk cId="2675193795" sldId="3094"/>
            <ac:cxnSpMk id="15" creationId="{2E956473-5C98-40E3-A2B8-7302CD7953F7}"/>
          </ac:cxnSpMkLst>
        </pc:cxnChg>
      </pc:sldChg>
      <pc:sldChg chg="addSp delSp modSp add mod modTransition modClrScheme chgLayout">
        <pc:chgData name="Lucas Jellema" userId="7e183fbb-84e0-44b3-9b03-0792bc8d162b" providerId="ADAL" clId="{C51F55CA-4C6A-45DC-8E9F-2386DC51A520}" dt="2020-10-20T19:55:07.158" v="14298" actId="478"/>
        <pc:sldMkLst>
          <pc:docMk/>
          <pc:sldMk cId="3947898826" sldId="3095"/>
        </pc:sldMkLst>
        <pc:spChg chg="add mod ord">
          <ac:chgData name="Lucas Jellema" userId="7e183fbb-84e0-44b3-9b03-0792bc8d162b" providerId="ADAL" clId="{C51F55CA-4C6A-45DC-8E9F-2386DC51A520}" dt="2020-10-20T19:54:49.948" v="14296" actId="20577"/>
          <ac:spMkLst>
            <pc:docMk/>
            <pc:sldMk cId="3947898826" sldId="3095"/>
            <ac:spMk id="2" creationId="{2629D7FC-4764-4A9C-B3A1-11B519C6CFD6}"/>
          </ac:spMkLst>
        </pc:spChg>
        <pc:spChg chg="mod or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4" creationId="{69224DF1-E0C5-4A84-A7CF-637C392E6DE9}"/>
          </ac:spMkLst>
        </pc:spChg>
        <pc:spChg chg="mo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6" creationId="{81ADD7F4-4391-4CCE-B23C-E63D75BD086F}"/>
          </ac:spMkLst>
        </pc:spChg>
        <pc:spChg chg="add mod">
          <ac:chgData name="Lucas Jellema" userId="7e183fbb-84e0-44b3-9b03-0792bc8d162b" providerId="ADAL" clId="{C51F55CA-4C6A-45DC-8E9F-2386DC51A520}" dt="2020-10-20T19:54:13.113" v="14288" actId="26606"/>
          <ac:spMkLst>
            <pc:docMk/>
            <pc:sldMk cId="3947898826" sldId="3095"/>
            <ac:spMk id="71" creationId="{CAE76238-D1C0-40A7-BD85-5B7A0D673417}"/>
          </ac:spMkLst>
        </pc:spChg>
        <pc:picChg chg="add del mod">
          <ac:chgData name="Lucas Jellema" userId="7e183fbb-84e0-44b3-9b03-0792bc8d162b" providerId="ADAL" clId="{C51F55CA-4C6A-45DC-8E9F-2386DC51A520}" dt="2020-10-20T19:55:07.158" v="14298" actId="478"/>
          <ac:picMkLst>
            <pc:docMk/>
            <pc:sldMk cId="3947898826" sldId="3095"/>
            <ac:picMk id="7" creationId="{DF9988FA-B8AE-45A7-BD4E-F6387AB5EF4E}"/>
          </ac:picMkLst>
        </pc:picChg>
        <pc:picChg chg="mod">
          <ac:chgData name="Lucas Jellema" userId="7e183fbb-84e0-44b3-9b03-0792bc8d162b" providerId="ADAL" clId="{C51F55CA-4C6A-45DC-8E9F-2386DC51A520}" dt="2020-10-20T19:54:13.113" v="14288" actId="26606"/>
          <ac:picMkLst>
            <pc:docMk/>
            <pc:sldMk cId="3947898826" sldId="3095"/>
            <ac:picMk id="32770" creationId="{507AD7AF-6317-426D-8E4E-910D02727C4D}"/>
          </ac:picMkLst>
        </pc:picChg>
      </pc:sldChg>
      <pc:sldChg chg="delSp modSp add modAnim">
        <pc:chgData name="Lucas Jellema" userId="7e183fbb-84e0-44b3-9b03-0792bc8d162b" providerId="ADAL" clId="{C51F55CA-4C6A-45DC-8E9F-2386DC51A520}" dt="2020-10-20T20:10:59.006" v="14934"/>
        <pc:sldMkLst>
          <pc:docMk/>
          <pc:sldMk cId="2837742518" sldId="3096"/>
        </pc:sldMkLst>
        <pc:spChg chg="mod">
          <ac:chgData name="Lucas Jellema" userId="7e183fbb-84e0-44b3-9b03-0792bc8d162b" providerId="ADAL" clId="{C51F55CA-4C6A-45DC-8E9F-2386DC51A520}" dt="2020-10-20T20:09:59.246" v="14922" actId="20577"/>
          <ac:spMkLst>
            <pc:docMk/>
            <pc:sldMk cId="2837742518" sldId="3096"/>
            <ac:spMk id="2" creationId="{16043511-8B02-4938-9E65-C4AA59944EBC}"/>
          </ac:spMkLst>
        </pc:spChg>
        <pc:spChg chg="mod">
          <ac:chgData name="Lucas Jellema" userId="7e183fbb-84e0-44b3-9b03-0792bc8d162b" providerId="ADAL" clId="{C51F55CA-4C6A-45DC-8E9F-2386DC51A520}" dt="2020-10-20T20:09:03.859" v="14917" actId="20577"/>
          <ac:spMkLst>
            <pc:docMk/>
            <pc:sldMk cId="2837742518" sldId="3096"/>
            <ac:spMk id="3" creationId="{2D596077-DC99-4214-A320-7C3468DB81DE}"/>
          </ac:spMkLst>
        </pc:spChg>
        <pc:spChg chg="del">
          <ac:chgData name="Lucas Jellema" userId="7e183fbb-84e0-44b3-9b03-0792bc8d162b" providerId="ADAL" clId="{C51F55CA-4C6A-45DC-8E9F-2386DC51A520}" dt="2020-10-20T20:07:51.099" v="14872" actId="478"/>
          <ac:spMkLst>
            <pc:docMk/>
            <pc:sldMk cId="2837742518" sldId="3096"/>
            <ac:spMk id="11" creationId="{75D715E0-A531-4B38-9A33-63C3E96CFCF9}"/>
          </ac:spMkLst>
        </pc:spChg>
        <pc:picChg chg="mod">
          <ac:chgData name="Lucas Jellema" userId="7e183fbb-84e0-44b3-9b03-0792bc8d162b" providerId="ADAL" clId="{C51F55CA-4C6A-45DC-8E9F-2386DC51A520}" dt="2020-10-20T20:05:04.900" v="14578" actId="14100"/>
          <ac:picMkLst>
            <pc:docMk/>
            <pc:sldMk cId="2837742518" sldId="3096"/>
            <ac:picMk id="15362" creationId="{D7C26EB4-4624-41FE-B285-1CB17B518417}"/>
          </ac:picMkLst>
        </pc:picChg>
        <pc:picChg chg="del">
          <ac:chgData name="Lucas Jellema" userId="7e183fbb-84e0-44b3-9b03-0792bc8d162b" providerId="ADAL" clId="{C51F55CA-4C6A-45DC-8E9F-2386DC51A520}" dt="2020-10-20T20:04:59.280" v="14577" actId="478"/>
          <ac:picMkLst>
            <pc:docMk/>
            <pc:sldMk cId="2837742518" sldId="3096"/>
            <ac:picMk id="15364" creationId="{C6BA369E-04FF-4D3D-AA9C-078F80CE6B95}"/>
          </ac:picMkLst>
        </pc:picChg>
        <pc:cxnChg chg="mod">
          <ac:chgData name="Lucas Jellema" userId="7e183fbb-84e0-44b3-9b03-0792bc8d162b" providerId="ADAL" clId="{C51F55CA-4C6A-45DC-8E9F-2386DC51A520}" dt="2020-10-20T20:07:54.787" v="14873" actId="14100"/>
          <ac:cxnSpMkLst>
            <pc:docMk/>
            <pc:sldMk cId="2837742518" sldId="3096"/>
            <ac:cxnSpMk id="7" creationId="{6CB9FA3E-DAF5-48B1-ABAB-C199ECF7941E}"/>
          </ac:cxnSpMkLst>
        </pc:cxnChg>
      </pc:sldChg>
      <pc:sldChg chg="modSp add">
        <pc:chgData name="Lucas Jellema" userId="7e183fbb-84e0-44b3-9b03-0792bc8d162b" providerId="ADAL" clId="{C51F55CA-4C6A-45DC-8E9F-2386DC51A520}" dt="2020-10-20T20:23:47.911" v="15162" actId="5793"/>
        <pc:sldMkLst>
          <pc:docMk/>
          <pc:sldMk cId="2157915871" sldId="3097"/>
        </pc:sldMkLst>
        <pc:spChg chg="mod">
          <ac:chgData name="Lucas Jellema" userId="7e183fbb-84e0-44b3-9b03-0792bc8d162b" providerId="ADAL" clId="{C51F55CA-4C6A-45DC-8E9F-2386DC51A520}" dt="2020-10-20T20:23:47.911" v="15162" actId="5793"/>
          <ac:spMkLst>
            <pc:docMk/>
            <pc:sldMk cId="2157915871" sldId="3097"/>
            <ac:spMk id="6148" creationId="{AA4247BF-561B-4438-A531-7C84554D9A68}"/>
          </ac:spMkLst>
        </pc:spChg>
      </pc:sldChg>
      <pc:sldChg chg="addSp modSp add modAnim">
        <pc:chgData name="Lucas Jellema" userId="7e183fbb-84e0-44b3-9b03-0792bc8d162b" providerId="ADAL" clId="{C51F55CA-4C6A-45DC-8E9F-2386DC51A520}" dt="2020-10-25T14:38:07.259" v="15450"/>
        <pc:sldMkLst>
          <pc:docMk/>
          <pc:sldMk cId="1414055973" sldId="3098"/>
        </pc:sldMkLst>
        <pc:picChg chg="add mod">
          <ac:chgData name="Lucas Jellema" userId="7e183fbb-84e0-44b3-9b03-0792bc8d162b" providerId="ADAL" clId="{C51F55CA-4C6A-45DC-8E9F-2386DC51A520}" dt="2020-10-25T14:37:58.651" v="15448" actId="167"/>
          <ac:picMkLst>
            <pc:docMk/>
            <pc:sldMk cId="1414055973" sldId="3098"/>
            <ac:picMk id="6146" creationId="{5E271D6B-1E58-4877-89F8-5912BAE42638}"/>
          </ac:picMkLst>
        </pc:picChg>
      </pc:sldChg>
      <pc:sldChg chg="addSp modSp add del modNotesTx">
        <pc:chgData name="Lucas Jellema" userId="7e183fbb-84e0-44b3-9b03-0792bc8d162b" providerId="ADAL" clId="{C51F55CA-4C6A-45DC-8E9F-2386DC51A520}" dt="2020-10-25T14:34:39.635" v="15362" actId="2696"/>
        <pc:sldMkLst>
          <pc:docMk/>
          <pc:sldMk cId="2120119450" sldId="3098"/>
        </pc:sldMkLst>
        <pc:spChg chg="add mod">
          <ac:chgData name="Lucas Jellema" userId="7e183fbb-84e0-44b3-9b03-0792bc8d162b" providerId="ADAL" clId="{C51F55CA-4C6A-45DC-8E9F-2386DC51A520}" dt="2020-10-25T14:15:41.727" v="15232"/>
          <ac:spMkLst>
            <pc:docMk/>
            <pc:sldMk cId="2120119450" sldId="3098"/>
            <ac:spMk id="5" creationId="{0164F8A7-17F3-4CA3-A8F1-A8F18844CFC6}"/>
          </ac:spMkLst>
        </pc:spChg>
        <pc:picChg chg="add mod">
          <ac:chgData name="Lucas Jellema" userId="7e183fbb-84e0-44b3-9b03-0792bc8d162b" providerId="ADAL" clId="{C51F55CA-4C6A-45DC-8E9F-2386DC51A520}" dt="2020-10-25T14:19:32.887" v="15245" actId="1076"/>
          <ac:picMkLst>
            <pc:docMk/>
            <pc:sldMk cId="2120119450" sldId="3098"/>
            <ac:picMk id="1026" creationId="{2D3C45F6-C14A-4A2C-A82F-34E4CBEB1A47}"/>
          </ac:picMkLst>
        </pc:picChg>
        <pc:picChg chg="add mod">
          <ac:chgData name="Lucas Jellema" userId="7e183fbb-84e0-44b3-9b03-0792bc8d162b" providerId="ADAL" clId="{C51F55CA-4C6A-45DC-8E9F-2386DC51A520}" dt="2020-10-25T14:19:23.647" v="15242" actId="1076"/>
          <ac:picMkLst>
            <pc:docMk/>
            <pc:sldMk cId="2120119450" sldId="3098"/>
            <ac:picMk id="1028" creationId="{4DC4ECAC-7BA9-4AC2-9014-E525D9160E24}"/>
          </ac:picMkLst>
        </pc:picChg>
        <pc:picChg chg="add mod">
          <ac:chgData name="Lucas Jellema" userId="7e183fbb-84e0-44b3-9b03-0792bc8d162b" providerId="ADAL" clId="{C51F55CA-4C6A-45DC-8E9F-2386DC51A520}" dt="2020-10-25T14:19:28.866" v="15244" actId="1076"/>
          <ac:picMkLst>
            <pc:docMk/>
            <pc:sldMk cId="2120119450" sldId="3098"/>
            <ac:picMk id="1030" creationId="{5ABAD620-6064-4564-A04D-56B483FADFBE}"/>
          </ac:picMkLst>
        </pc:picChg>
        <pc:picChg chg="add mod">
          <ac:chgData name="Lucas Jellema" userId="7e183fbb-84e0-44b3-9b03-0792bc8d162b" providerId="ADAL" clId="{C51F55CA-4C6A-45DC-8E9F-2386DC51A520}" dt="2020-10-25T14:20:16.261" v="15251" actId="1076"/>
          <ac:picMkLst>
            <pc:docMk/>
            <pc:sldMk cId="2120119450" sldId="3098"/>
            <ac:picMk id="1032" creationId="{E25EB654-412B-4D87-8194-DB14451420B3}"/>
          </ac:picMkLst>
        </pc:picChg>
      </pc:sldChg>
      <pc:sldChg chg="add">
        <pc:chgData name="Lucas Jellema" userId="7e183fbb-84e0-44b3-9b03-0792bc8d162b" providerId="ADAL" clId="{C51F55CA-4C6A-45DC-8E9F-2386DC51A520}" dt="2020-10-25T14:36:22.507" v="15443"/>
        <pc:sldMkLst>
          <pc:docMk/>
          <pc:sldMk cId="230384461" sldId="3099"/>
        </pc:sldMkLst>
      </pc:sldChg>
      <pc:sldChg chg="addSp delSp modSp add del mod modClrScheme chgLayout">
        <pc:chgData name="Lucas Jellema" userId="7e183fbb-84e0-44b3-9b03-0792bc8d162b" providerId="ADAL" clId="{C51F55CA-4C6A-45DC-8E9F-2386DC51A520}" dt="2020-10-25T14:34:39.652" v="15363" actId="2696"/>
        <pc:sldMkLst>
          <pc:docMk/>
          <pc:sldMk cId="779397059" sldId="3099"/>
        </pc:sldMkLst>
        <pc:spChg chg="del">
          <ac:chgData name="Lucas Jellema" userId="7e183fbb-84e0-44b3-9b03-0792bc8d162b" providerId="ADAL" clId="{C51F55CA-4C6A-45DC-8E9F-2386DC51A520}" dt="2020-10-25T14:23:13.198" v="15264" actId="478"/>
          <ac:spMkLst>
            <pc:docMk/>
            <pc:sldMk cId="779397059" sldId="3099"/>
            <ac:spMk id="2" creationId="{16C3DC51-5BB4-404D-AB64-03AD1C71B98D}"/>
          </ac:spMkLst>
        </pc:spChg>
        <pc:spChg chg="del">
          <ac:chgData name="Lucas Jellema" userId="7e183fbb-84e0-44b3-9b03-0792bc8d162b" providerId="ADAL" clId="{C51F55CA-4C6A-45DC-8E9F-2386DC51A520}" dt="2020-10-25T14:23:18.387" v="15265" actId="478"/>
          <ac:spMkLst>
            <pc:docMk/>
            <pc:sldMk cId="779397059" sldId="3099"/>
            <ac:spMk id="3" creationId="{234B4DF0-E541-4102-B4D2-B5F95FE985DB}"/>
          </ac:spMkLst>
        </pc:spChg>
        <pc:spChg chg="mod ord">
          <ac:chgData name="Lucas Jellema" userId="7e183fbb-84e0-44b3-9b03-0792bc8d162b" providerId="ADAL" clId="{C51F55CA-4C6A-45DC-8E9F-2386DC51A520}" dt="2020-10-25T14:26:42.747" v="15320" actId="26606"/>
          <ac:spMkLst>
            <pc:docMk/>
            <pc:sldMk cId="779397059" sldId="3099"/>
            <ac:spMk id="4" creationId="{06EA21C6-E063-4F18-AFDD-2CC5F60381B0}"/>
          </ac:spMkLst>
        </pc:spChg>
        <pc:spChg chg="add mod ord">
          <ac:chgData name="Lucas Jellema" userId="7e183fbb-84e0-44b3-9b03-0792bc8d162b" providerId="ADAL" clId="{C51F55CA-4C6A-45DC-8E9F-2386DC51A520}" dt="2020-10-25T14:28:10.998" v="15348" actId="166"/>
          <ac:spMkLst>
            <pc:docMk/>
            <pc:sldMk cId="779397059" sldId="3099"/>
            <ac:spMk id="5" creationId="{DCE6133F-24DB-41C5-83F4-E4144091EAC1}"/>
          </ac:spMkLst>
        </pc:spChg>
        <pc:spChg chg="add mod">
          <ac:chgData name="Lucas Jellema" userId="7e183fbb-84e0-44b3-9b03-0792bc8d162b" providerId="ADAL" clId="{C51F55CA-4C6A-45DC-8E9F-2386DC51A520}" dt="2020-10-25T14:26:42.747" v="15320" actId="26606"/>
          <ac:spMkLst>
            <pc:docMk/>
            <pc:sldMk cId="779397059" sldId="3099"/>
            <ac:spMk id="71" creationId="{5E0DC8A6-BF88-4862-A132-01740E9CA3DB}"/>
          </ac:spMkLst>
        </pc:spChg>
        <pc:spChg chg="add mod">
          <ac:chgData name="Lucas Jellema" userId="7e183fbb-84e0-44b3-9b03-0792bc8d162b" providerId="ADAL" clId="{C51F55CA-4C6A-45DC-8E9F-2386DC51A520}" dt="2020-10-25T14:26:42.747" v="15320" actId="26606"/>
          <ac:spMkLst>
            <pc:docMk/>
            <pc:sldMk cId="779397059" sldId="3099"/>
            <ac:spMk id="73" creationId="{853967E9-8941-47A6-938E-E7D3AB10E74D}"/>
          </ac:spMkLst>
        </pc:spChg>
        <pc:picChg chg="add mod ord">
          <ac:chgData name="Lucas Jellema" userId="7e183fbb-84e0-44b3-9b03-0792bc8d162b" providerId="ADAL" clId="{C51F55CA-4C6A-45DC-8E9F-2386DC51A520}" dt="2020-10-25T14:28:08.119" v="15347" actId="1076"/>
          <ac:picMkLst>
            <pc:docMk/>
            <pc:sldMk cId="779397059" sldId="3099"/>
            <ac:picMk id="2050" creationId="{1E3A32FE-A4BE-42D2-B58D-A817E71CB681}"/>
          </ac:picMkLst>
        </pc:picChg>
      </pc:sldChg>
      <pc:sldChg chg="modSp add">
        <pc:chgData name="Lucas Jellema" userId="7e183fbb-84e0-44b3-9b03-0792bc8d162b" providerId="ADAL" clId="{C51F55CA-4C6A-45DC-8E9F-2386DC51A520}" dt="2020-10-26T10:08:58.378" v="15504" actId="114"/>
        <pc:sldMkLst>
          <pc:docMk/>
          <pc:sldMk cId="3193430818" sldId="3100"/>
        </pc:sldMkLst>
        <pc:spChg chg="mod">
          <ac:chgData name="Lucas Jellema" userId="7e183fbb-84e0-44b3-9b03-0792bc8d162b" providerId="ADAL" clId="{C51F55CA-4C6A-45DC-8E9F-2386DC51A520}" dt="2020-10-26T10:08:58.378" v="15504" actId="114"/>
          <ac:spMkLst>
            <pc:docMk/>
            <pc:sldMk cId="3193430818" sldId="3100"/>
            <ac:spMk id="5" creationId="{DCE6133F-24DB-41C5-83F4-E4144091EAC1}"/>
          </ac:spMkLst>
        </pc:spChg>
      </pc:sldChg>
      <pc:sldChg chg="modSp add del">
        <pc:chgData name="Lucas Jellema" userId="7e183fbb-84e0-44b3-9b03-0792bc8d162b" providerId="ADAL" clId="{C51F55CA-4C6A-45DC-8E9F-2386DC51A520}" dt="2020-10-25T14:34:39.684" v="15365" actId="2696"/>
        <pc:sldMkLst>
          <pc:docMk/>
          <pc:sldMk cId="4093742442" sldId="3100"/>
        </pc:sldMkLst>
        <pc:spChg chg="mod">
          <ac:chgData name="Lucas Jellema" userId="7e183fbb-84e0-44b3-9b03-0792bc8d162b" providerId="ADAL" clId="{C51F55CA-4C6A-45DC-8E9F-2386DC51A520}" dt="2020-10-25T14:32:55.122" v="15359" actId="14100"/>
          <ac:spMkLst>
            <pc:docMk/>
            <pc:sldMk cId="4093742442" sldId="3100"/>
            <ac:spMk id="5" creationId="{DCE6133F-24DB-41C5-83F4-E4144091EAC1}"/>
          </ac:spMkLst>
        </pc:spChg>
      </pc:sldChg>
      <pc:sldChg chg="add">
        <pc:chgData name="Lucas Jellema" userId="7e183fbb-84e0-44b3-9b03-0792bc8d162b" providerId="ADAL" clId="{C51F55CA-4C6A-45DC-8E9F-2386DC51A520}" dt="2020-10-25T14:36:22.507" v="15443"/>
        <pc:sldMkLst>
          <pc:docMk/>
          <pc:sldMk cId="709271853" sldId="3101"/>
        </pc:sldMkLst>
      </pc:sldChg>
      <pc:sldChg chg="modSp add del">
        <pc:chgData name="Lucas Jellema" userId="7e183fbb-84e0-44b3-9b03-0792bc8d162b" providerId="ADAL" clId="{C51F55CA-4C6A-45DC-8E9F-2386DC51A520}" dt="2020-10-25T14:34:39.669" v="15364" actId="2696"/>
        <pc:sldMkLst>
          <pc:docMk/>
          <pc:sldMk cId="2486637825" sldId="3101"/>
        </pc:sldMkLst>
        <pc:spChg chg="mod">
          <ac:chgData name="Lucas Jellema" userId="7e183fbb-84e0-44b3-9b03-0792bc8d162b" providerId="ADAL" clId="{C51F55CA-4C6A-45DC-8E9F-2386DC51A520}" dt="2020-10-25T14:34:05.502" v="15361" actId="20577"/>
          <ac:spMkLst>
            <pc:docMk/>
            <pc:sldMk cId="2486637825" sldId="3101"/>
            <ac:spMk id="5" creationId="{DCE6133F-24DB-41C5-83F4-E4144091EAC1}"/>
          </ac:spMkLst>
        </pc:spChg>
      </pc:sldChg>
      <pc:sldChg chg="modSp add">
        <pc:chgData name="Lucas Jellema" userId="7e183fbb-84e0-44b3-9b03-0792bc8d162b" providerId="ADAL" clId="{C51F55CA-4C6A-45DC-8E9F-2386DC51A520}" dt="2020-10-26T10:08:11.814" v="15500" actId="1036"/>
        <pc:sldMkLst>
          <pc:docMk/>
          <pc:sldMk cId="2960559133" sldId="3102"/>
        </pc:sldMkLst>
        <pc:spChg chg="mod">
          <ac:chgData name="Lucas Jellema" userId="7e183fbb-84e0-44b3-9b03-0792bc8d162b" providerId="ADAL" clId="{C51F55CA-4C6A-45DC-8E9F-2386DC51A520}" dt="2020-10-26T10:08:11.814" v="15500" actId="1036"/>
          <ac:spMkLst>
            <pc:docMk/>
            <pc:sldMk cId="2960559133" sldId="3102"/>
            <ac:spMk id="2" creationId="{6ADAD183-330E-4C0B-B584-4D4BB31FECFC}"/>
          </ac:spMkLst>
        </pc:spChg>
      </pc:sldChg>
      <pc:sldChg chg="addSp delSp modSp add mod modClrScheme chgLayout">
        <pc:chgData name="Lucas Jellema" userId="7e183fbb-84e0-44b3-9b03-0792bc8d162b" providerId="ADAL" clId="{C51F55CA-4C6A-45DC-8E9F-2386DC51A520}" dt="2020-10-26T10:36:52.148" v="17400" actId="166"/>
        <pc:sldMkLst>
          <pc:docMk/>
          <pc:sldMk cId="1667319426" sldId="3103"/>
        </pc:sldMkLst>
        <pc:spChg chg="del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2" creationId="{0E24C345-99E0-4D5B-BB59-0DC0522BFAE3}"/>
          </ac:spMkLst>
        </pc:spChg>
        <pc:spChg chg="del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3" creationId="{58875E99-BF40-4C98-908A-630B18E2AA9C}"/>
          </ac:spMkLst>
        </pc:spChg>
        <pc:spChg chg="mod ord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4" creationId="{4A78B2E2-09F3-4BC2-9630-62D64671D1DC}"/>
          </ac:spMkLst>
        </pc:spChg>
        <pc:spChg chg="add mod ord">
          <ac:chgData name="Lucas Jellema" userId="7e183fbb-84e0-44b3-9b03-0792bc8d162b" providerId="ADAL" clId="{C51F55CA-4C6A-45DC-8E9F-2386DC51A520}" dt="2020-10-26T10:36:52.148" v="17400" actId="166"/>
          <ac:spMkLst>
            <pc:docMk/>
            <pc:sldMk cId="1667319426" sldId="3103"/>
            <ac:spMk id="71" creationId="{19EF5317-EEBA-483E-8F34-EB04D6CA491F}"/>
          </ac:spMkLst>
        </pc:spChg>
        <pc:spChg chg="add mod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73" creationId="{C81832D9-E282-47C1-A4C7-BAC729B40593}"/>
          </ac:spMkLst>
        </pc:spChg>
        <pc:spChg chg="add mod">
          <ac:chgData name="Lucas Jellema" userId="7e183fbb-84e0-44b3-9b03-0792bc8d162b" providerId="ADAL" clId="{C51F55CA-4C6A-45DC-8E9F-2386DC51A520}" dt="2020-10-26T10:35:33.600" v="17360" actId="26606"/>
          <ac:spMkLst>
            <pc:docMk/>
            <pc:sldMk cId="1667319426" sldId="3103"/>
            <ac:spMk id="75" creationId="{2E9D16DE-F323-4CAC-B0D9-7C0EE21B7F86}"/>
          </ac:spMkLst>
        </pc:spChg>
        <pc:picChg chg="add mod">
          <ac:chgData name="Lucas Jellema" userId="7e183fbb-84e0-44b3-9b03-0792bc8d162b" providerId="ADAL" clId="{C51F55CA-4C6A-45DC-8E9F-2386DC51A520}" dt="2020-10-26T10:36:46.278" v="17399" actId="1076"/>
          <ac:picMkLst>
            <pc:docMk/>
            <pc:sldMk cId="1667319426" sldId="3103"/>
            <ac:picMk id="2050" creationId="{FF3CCEAC-4B92-46BE-B6B4-88E4404A060D}"/>
          </ac:picMkLst>
        </pc:picChg>
      </pc:sldChg>
      <pc:sldChg chg="addSp modSp add">
        <pc:chgData name="Lucas Jellema" userId="7e183fbb-84e0-44b3-9b03-0792bc8d162b" providerId="ADAL" clId="{C51F55CA-4C6A-45DC-8E9F-2386DC51A520}" dt="2020-11-03T10:18:07.358" v="17428" actId="1076"/>
        <pc:sldMkLst>
          <pc:docMk/>
          <pc:sldMk cId="2071594672" sldId="3104"/>
        </pc:sldMkLst>
        <pc:picChg chg="add mod">
          <ac:chgData name="Lucas Jellema" userId="7e183fbb-84e0-44b3-9b03-0792bc8d162b" providerId="ADAL" clId="{C51F55CA-4C6A-45DC-8E9F-2386DC51A520}" dt="2020-11-03T10:18:07.358" v="17428" actId="1076"/>
          <ac:picMkLst>
            <pc:docMk/>
            <pc:sldMk cId="2071594672" sldId="3104"/>
            <ac:picMk id="6" creationId="{5FBBE356-C0D2-45D2-8F6A-BAB90E2AF185}"/>
          </ac:picMkLst>
        </pc:picChg>
      </pc:sldChg>
      <pc:sldChg chg="addSp delSp modSp add delAnim modAnim">
        <pc:chgData name="Lucas Jellema" userId="7e183fbb-84e0-44b3-9b03-0792bc8d162b" providerId="ADAL" clId="{C51F55CA-4C6A-45DC-8E9F-2386DC51A520}" dt="2020-11-03T11:16:11.194" v="17472" actId="1076"/>
        <pc:sldMkLst>
          <pc:docMk/>
          <pc:sldMk cId="1692612741" sldId="3105"/>
        </pc:sldMkLst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7" creationId="{07BAE0D3-DE2E-4284-AB9B-5295BCD35566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8" creationId="{F1FA429C-83D3-4750-A357-0ABC85490D30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9" creationId="{83751E60-7792-43B6-8C47-C5E451ED20D6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0" creationId="{58B0F4BD-7C42-473A-8B34-BA6E5AC5EFDD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1" creationId="{6D73CAAF-C544-46D4-B090-079C4D438A44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2" creationId="{5FB20F61-B018-4B3A-A9B1-B6981644BF4B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4" creationId="{1B1EA719-E46B-44DF-8EF5-AAF497F5CF14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5" creationId="{450150CF-F9F3-4B5E-8A1C-A3D40B474073}"/>
          </ac:spMkLst>
        </pc:spChg>
        <pc:spChg chg="mod">
          <ac:chgData name="Lucas Jellema" userId="7e183fbb-84e0-44b3-9b03-0792bc8d162b" providerId="ADAL" clId="{C51F55CA-4C6A-45DC-8E9F-2386DC51A520}" dt="2020-11-03T11:14:47.120" v="17461" actId="20577"/>
          <ac:spMkLst>
            <pc:docMk/>
            <pc:sldMk cId="1692612741" sldId="3105"/>
            <ac:spMk id="16" creationId="{5408DD69-670E-470D-9CEA-6B3AE92EB6A3}"/>
          </ac:spMkLst>
        </pc:spChg>
        <pc:spChg chg="del">
          <ac:chgData name="Lucas Jellema" userId="7e183fbb-84e0-44b3-9b03-0792bc8d162b" providerId="ADAL" clId="{C51F55CA-4C6A-45DC-8E9F-2386DC51A520}" dt="2020-11-03T11:14:51.978" v="17462" actId="478"/>
          <ac:spMkLst>
            <pc:docMk/>
            <pc:sldMk cId="1692612741" sldId="3105"/>
            <ac:spMk id="17" creationId="{0D0B3C9E-D157-4E4F-954B-907648908D85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19" creationId="{35DF07B8-2BF9-47CB-AECC-0A821E7CD589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20" creationId="{B8A3B2CC-D94D-42DF-9CE6-1E4B7E940824}"/>
          </ac:spMkLst>
        </pc:spChg>
        <pc:spChg chg="add 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24" creationId="{5A2E1CDC-3560-42DC-BED4-AEED1C44AE3D}"/>
          </ac:spMkLst>
        </pc:spChg>
        <pc:spChg chg="add del mod">
          <ac:chgData name="Lucas Jellema" userId="7e183fbb-84e0-44b3-9b03-0792bc8d162b" providerId="ADAL" clId="{C51F55CA-4C6A-45DC-8E9F-2386DC51A520}" dt="2020-11-03T11:15:27.101" v="17466" actId="478"/>
          <ac:spMkLst>
            <pc:docMk/>
            <pc:sldMk cId="1692612741" sldId="3105"/>
            <ac:spMk id="28" creationId="{EC119EC0-E7C7-4E97-9B7B-ED3318F3ABB1}"/>
          </ac:spMkLst>
        </pc:spChg>
        <pc:spChg chg="add del mod">
          <ac:chgData name="Lucas Jellema" userId="7e183fbb-84e0-44b3-9b03-0792bc8d162b" providerId="ADAL" clId="{C51F55CA-4C6A-45DC-8E9F-2386DC51A520}" dt="2020-11-03T11:15:27.101" v="17466" actId="478"/>
          <ac:spMkLst>
            <pc:docMk/>
            <pc:sldMk cId="1692612741" sldId="3105"/>
            <ac:spMk id="29" creationId="{82896EC9-DDD8-46BB-9921-44723765E0CB}"/>
          </ac:spMkLst>
        </pc:spChg>
        <pc:spChg chg="add del mod">
          <ac:chgData name="Lucas Jellema" userId="7e183fbb-84e0-44b3-9b03-0792bc8d162b" providerId="ADAL" clId="{C51F55CA-4C6A-45DC-8E9F-2386DC51A520}" dt="2020-11-03T11:15:27.101" v="17466" actId="478"/>
          <ac:spMkLst>
            <pc:docMk/>
            <pc:sldMk cId="1692612741" sldId="3105"/>
            <ac:spMk id="30" creationId="{BFF93CF2-A29F-4AF7-B40A-07D9F680FA5F}"/>
          </ac:spMkLst>
        </pc:spChg>
        <pc:spChg chg="mod">
          <ac:chgData name="Lucas Jellema" userId="7e183fbb-84e0-44b3-9b03-0792bc8d162b" providerId="ADAL" clId="{C51F55CA-4C6A-45DC-8E9F-2386DC51A520}" dt="2020-11-03T11:15:48.771" v="17468" actId="164"/>
          <ac:spMkLst>
            <pc:docMk/>
            <pc:sldMk cId="1692612741" sldId="3105"/>
            <ac:spMk id="45" creationId="{F0A78251-03BC-4282-97A1-03FF9099D044}"/>
          </ac:spMkLst>
        </pc:spChg>
        <pc:grpChg chg="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2" creationId="{AF773C34-A140-46C1-AF4F-77919D21198F}"/>
          </ac:grpSpMkLst>
        </pc:grpChg>
        <pc:grpChg chg="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35" creationId="{241D3BFA-9378-4812-84FE-C263DCC3FF91}"/>
          </ac:grpSpMkLst>
        </pc:grpChg>
        <pc:grpChg chg="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39" creationId="{C38A46B8-618B-49DB-9A05-71E079E4BB3A}"/>
          </ac:grpSpMkLst>
        </pc:grpChg>
        <pc:grpChg chg="add mod">
          <ac:chgData name="Lucas Jellema" userId="7e183fbb-84e0-44b3-9b03-0792bc8d162b" providerId="ADAL" clId="{C51F55CA-4C6A-45DC-8E9F-2386DC51A520}" dt="2020-11-03T11:16:11.194" v="17472" actId="1076"/>
          <ac:grpSpMkLst>
            <pc:docMk/>
            <pc:sldMk cId="1692612741" sldId="3105"/>
            <ac:grpSpMk id="46" creationId="{D3792447-0971-407F-AD17-2F9D0D9635CF}"/>
          </ac:grpSpMkLst>
        </pc:grp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6" creationId="{AF773C34-A140-46C1-AF4F-77919D21198F}"/>
          </ac:picMkLst>
        </pc:pic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21" creationId="{241D3BFA-9378-4812-84FE-C263DCC3FF91}"/>
          </ac:picMkLst>
        </pc:pic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22" creationId="{C38A46B8-618B-49DB-9A05-71E079E4BB3A}"/>
          </ac:picMkLst>
        </pc:picChg>
        <pc:picChg chg="add mod">
          <ac:chgData name="Lucas Jellema" userId="7e183fbb-84e0-44b3-9b03-0792bc8d162b" providerId="ADAL" clId="{C51F55CA-4C6A-45DC-8E9F-2386DC51A520}" dt="2020-11-03T11:15:48.771" v="17468" actId="164"/>
          <ac:picMkLst>
            <pc:docMk/>
            <pc:sldMk cId="1692612741" sldId="3105"/>
            <ac:picMk id="25" creationId="{DF4AAA1F-597F-4564-9673-3A6FC1F4BFF7}"/>
          </ac:picMkLst>
        </pc:picChg>
        <pc:picChg chg="add del mod">
          <ac:chgData name="Lucas Jellema" userId="7e183fbb-84e0-44b3-9b03-0792bc8d162b" providerId="ADAL" clId="{C51F55CA-4C6A-45DC-8E9F-2386DC51A520}" dt="2020-11-03T11:15:44.296" v="17467" actId="27803"/>
          <ac:picMkLst>
            <pc:docMk/>
            <pc:sldMk cId="1692612741" sldId="3105"/>
            <ac:picMk id="26" creationId="{F0A78251-03BC-4282-97A1-03FF9099D044}"/>
          </ac:picMkLst>
        </pc:pic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13" creationId="{FA873F3E-9545-4795-90F4-F845BC46289C}"/>
          </ac:cxnSpMkLst>
        </pc:cxn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18" creationId="{EF7765C2-878F-45CC-A0DC-5C98A118BE8D}"/>
          </ac:cxnSpMkLst>
        </pc:cxn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23" creationId="{A21C22C6-8B87-4807-83D9-0C57F8C4AE7D}"/>
          </ac:cxnSpMkLst>
        </pc:cxnChg>
        <pc:cxnChg chg="add mod">
          <ac:chgData name="Lucas Jellema" userId="7e183fbb-84e0-44b3-9b03-0792bc8d162b" providerId="ADAL" clId="{C51F55CA-4C6A-45DC-8E9F-2386DC51A520}" dt="2020-11-03T11:15:48.771" v="17468" actId="164"/>
          <ac:cxnSpMkLst>
            <pc:docMk/>
            <pc:sldMk cId="1692612741" sldId="3105"/>
            <ac:cxnSpMk id="27" creationId="{FB9A9D01-4875-452C-85A2-00D794C6489D}"/>
          </ac:cxnSpMkLst>
        </pc:cxnChg>
      </pc:sldChg>
      <pc:sldChg chg="addSp delSp modSp add del mod modClrScheme chgLayout">
        <pc:chgData name="Lucas Jellema" userId="7e183fbb-84e0-44b3-9b03-0792bc8d162b" providerId="ADAL" clId="{C51F55CA-4C6A-45DC-8E9F-2386DC51A520}" dt="2020-11-03T11:13:56.741" v="17434" actId="2696"/>
        <pc:sldMkLst>
          <pc:docMk/>
          <pc:sldMk cId="1909732931" sldId="3105"/>
        </pc:sldMkLst>
        <pc:spChg chg="add del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2" creationId="{02BA6B21-04FF-46F5-B30D-CFD498F4BAC5}"/>
          </ac:spMkLst>
        </pc:spChg>
        <pc:spChg chg="add del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3" creationId="{EC9D69DE-74BB-41D9-94AB-632A662A7078}"/>
          </ac:spMkLst>
        </pc:spChg>
        <pc:spChg chg="mod ord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4" creationId="{00D651EA-0442-4258-A187-9C8DFC3A56EE}"/>
          </ac:spMkLst>
        </pc:spChg>
        <pc:spChg chg="add del mod">
          <ac:chgData name="Lucas Jellema" userId="7e183fbb-84e0-44b3-9b03-0792bc8d162b" providerId="ADAL" clId="{C51F55CA-4C6A-45DC-8E9F-2386DC51A520}" dt="2020-11-03T11:13:08.107" v="17432" actId="26606"/>
          <ac:spMkLst>
            <pc:docMk/>
            <pc:sldMk cId="1909732931" sldId="3105"/>
            <ac:spMk id="10" creationId="{740391EC-53BA-4B10-B3D2-1008620F0CC0}"/>
          </ac:spMkLst>
        </pc:spChg>
        <pc:spChg chg="add del mod">
          <ac:chgData name="Lucas Jellema" userId="7e183fbb-84e0-44b3-9b03-0792bc8d162b" providerId="ADAL" clId="{C51F55CA-4C6A-45DC-8E9F-2386DC51A520}" dt="2020-11-03T11:13:08.107" v="17432" actId="26606"/>
          <ac:spMkLst>
            <pc:docMk/>
            <pc:sldMk cId="1909732931" sldId="3105"/>
            <ac:spMk id="12" creationId="{EF60033A-B4C8-4C9B-B008-FB39E418ECD8}"/>
          </ac:spMkLst>
        </pc:spChg>
        <pc:spChg chg="add del mod">
          <ac:chgData name="Lucas Jellema" userId="7e183fbb-84e0-44b3-9b03-0792bc8d162b" providerId="ADAL" clId="{C51F55CA-4C6A-45DC-8E9F-2386DC51A520}" dt="2020-11-03T11:13:08.107" v="17432" actId="26606"/>
          <ac:spMkLst>
            <pc:docMk/>
            <pc:sldMk cId="1909732931" sldId="3105"/>
            <ac:spMk id="14" creationId="{78CC1410-93DA-441E-A049-67EA233317C7}"/>
          </ac:spMkLst>
        </pc:spChg>
        <pc:spChg chg="add mod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16" creationId="{5408DD69-670E-470D-9CEA-6B3AE92EB6A3}"/>
          </ac:spMkLst>
        </pc:spChg>
        <pc:spChg chg="add mod">
          <ac:chgData name="Lucas Jellema" userId="7e183fbb-84e0-44b3-9b03-0792bc8d162b" providerId="ADAL" clId="{C51F55CA-4C6A-45DC-8E9F-2386DC51A520}" dt="2020-11-03T11:13:08.113" v="17433" actId="26606"/>
          <ac:spMkLst>
            <pc:docMk/>
            <pc:sldMk cId="1909732931" sldId="3105"/>
            <ac:spMk id="17" creationId="{0D0B3C9E-D157-4E4F-954B-907648908D85}"/>
          </ac:spMkLst>
        </pc:spChg>
        <pc:picChg chg="add mod">
          <ac:chgData name="Lucas Jellema" userId="7e183fbb-84e0-44b3-9b03-0792bc8d162b" providerId="ADAL" clId="{C51F55CA-4C6A-45DC-8E9F-2386DC51A520}" dt="2020-11-03T11:13:08.113" v="17433" actId="26606"/>
          <ac:picMkLst>
            <pc:docMk/>
            <pc:sldMk cId="1909732931" sldId="3105"/>
            <ac:picMk id="5" creationId="{7D73280C-1B65-4104-8A76-6E5C0CFA39A0}"/>
          </ac:picMkLst>
        </pc:picChg>
      </pc:sldChg>
      <pc:sldChg chg="addSp delSp modSp add">
        <pc:chgData name="Lucas Jellema" userId="7e183fbb-84e0-44b3-9b03-0792bc8d162b" providerId="ADAL" clId="{C51F55CA-4C6A-45DC-8E9F-2386DC51A520}" dt="2020-11-03T11:22:46.845" v="17521"/>
        <pc:sldMkLst>
          <pc:docMk/>
          <pc:sldMk cId="1716733760" sldId="3106"/>
        </pc:sldMkLst>
        <pc:spChg chg="mod">
          <ac:chgData name="Lucas Jellema" userId="7e183fbb-84e0-44b3-9b03-0792bc8d162b" providerId="ADAL" clId="{C51F55CA-4C6A-45DC-8E9F-2386DC51A520}" dt="2020-11-03T11:16:50.465" v="17497" actId="20577"/>
          <ac:spMkLst>
            <pc:docMk/>
            <pc:sldMk cId="1716733760" sldId="3106"/>
            <ac:spMk id="2" creationId="{91CAF51D-4FED-4B44-A34C-96EB491ADD66}"/>
          </ac:spMkLst>
        </pc:spChg>
        <pc:picChg chg="add mod">
          <ac:chgData name="Lucas Jellema" userId="7e183fbb-84e0-44b3-9b03-0792bc8d162b" providerId="ADAL" clId="{C51F55CA-4C6A-45DC-8E9F-2386DC51A520}" dt="2020-11-03T11:19:04.886" v="17501" actId="1440"/>
          <ac:picMkLst>
            <pc:docMk/>
            <pc:sldMk cId="1716733760" sldId="3106"/>
            <ac:picMk id="5" creationId="{25F8910C-1A2D-4E37-A5A1-130183DCE75C}"/>
          </ac:picMkLst>
        </pc:picChg>
        <pc:picChg chg="add del mod">
          <ac:chgData name="Lucas Jellema" userId="7e183fbb-84e0-44b3-9b03-0792bc8d162b" providerId="ADAL" clId="{C51F55CA-4C6A-45DC-8E9F-2386DC51A520}" dt="2020-11-03T11:22:46.845" v="17521"/>
          <ac:picMkLst>
            <pc:docMk/>
            <pc:sldMk cId="1716733760" sldId="3106"/>
            <ac:picMk id="6" creationId="{4F555794-18EE-4BE3-8E11-49D2306659BF}"/>
          </ac:picMkLst>
        </pc:picChg>
        <pc:picChg chg="add mod">
          <ac:chgData name="Lucas Jellema" userId="7e183fbb-84e0-44b3-9b03-0792bc8d162b" providerId="ADAL" clId="{C51F55CA-4C6A-45DC-8E9F-2386DC51A520}" dt="2020-11-03T11:22:44.366" v="17520" actId="1076"/>
          <ac:picMkLst>
            <pc:docMk/>
            <pc:sldMk cId="1716733760" sldId="3106"/>
            <ac:picMk id="7" creationId="{6101FB88-7EF3-499D-9D5F-7E485FBA8511}"/>
          </ac:picMkLst>
        </pc:picChg>
      </pc:sldChg>
      <pc:sldChg chg="addSp delSp modSp add">
        <pc:chgData name="Lucas Jellema" userId="7e183fbb-84e0-44b3-9b03-0792bc8d162b" providerId="ADAL" clId="{C51F55CA-4C6A-45DC-8E9F-2386DC51A520}" dt="2020-11-03T11:23:06.265" v="17526" actId="166"/>
        <pc:sldMkLst>
          <pc:docMk/>
          <pc:sldMk cId="1322404768" sldId="3107"/>
        </pc:sldMkLst>
        <pc:spChg chg="del">
          <ac:chgData name="Lucas Jellema" userId="7e183fbb-84e0-44b3-9b03-0792bc8d162b" providerId="ADAL" clId="{C51F55CA-4C6A-45DC-8E9F-2386DC51A520}" dt="2020-11-03T11:23:03.554" v="17525" actId="478"/>
          <ac:spMkLst>
            <pc:docMk/>
            <pc:sldMk cId="1322404768" sldId="3107"/>
            <ac:spMk id="3" creationId="{A5F8BF26-EADF-4830-BDA0-78CF26C90F2D}"/>
          </ac:spMkLst>
        </pc:spChg>
        <pc:picChg chg="del">
          <ac:chgData name="Lucas Jellema" userId="7e183fbb-84e0-44b3-9b03-0792bc8d162b" providerId="ADAL" clId="{C51F55CA-4C6A-45DC-8E9F-2386DC51A520}" dt="2020-11-03T11:20:55.442" v="17511" actId="478"/>
          <ac:picMkLst>
            <pc:docMk/>
            <pc:sldMk cId="1322404768" sldId="3107"/>
            <ac:picMk id="5" creationId="{25F8910C-1A2D-4E37-A5A1-130183DCE75C}"/>
          </ac:picMkLst>
        </pc:picChg>
        <pc:picChg chg="del">
          <ac:chgData name="Lucas Jellema" userId="7e183fbb-84e0-44b3-9b03-0792bc8d162b" providerId="ADAL" clId="{C51F55CA-4C6A-45DC-8E9F-2386DC51A520}" dt="2020-11-03T11:20:50.065" v="17507" actId="478"/>
          <ac:picMkLst>
            <pc:docMk/>
            <pc:sldMk cId="1322404768" sldId="3107"/>
            <ac:picMk id="6" creationId="{4F555794-18EE-4BE3-8E11-49D2306659BF}"/>
          </ac:picMkLst>
        </pc:picChg>
        <pc:picChg chg="add del mod">
          <ac:chgData name="Lucas Jellema" userId="7e183fbb-84e0-44b3-9b03-0792bc8d162b" providerId="ADAL" clId="{C51F55CA-4C6A-45DC-8E9F-2386DC51A520}" dt="2020-11-03T11:21:53.141" v="17512" actId="478"/>
          <ac:picMkLst>
            <pc:docMk/>
            <pc:sldMk cId="1322404768" sldId="3107"/>
            <ac:picMk id="7" creationId="{BAE70847-6E0D-4D18-A02F-C8BF70D0568B}"/>
          </ac:picMkLst>
        </pc:picChg>
        <pc:picChg chg="add mod ord">
          <ac:chgData name="Lucas Jellema" userId="7e183fbb-84e0-44b3-9b03-0792bc8d162b" providerId="ADAL" clId="{C51F55CA-4C6A-45DC-8E9F-2386DC51A520}" dt="2020-11-03T11:23:06.265" v="17526" actId="166"/>
          <ac:picMkLst>
            <pc:docMk/>
            <pc:sldMk cId="1322404768" sldId="3107"/>
            <ac:picMk id="8" creationId="{6A8C480F-E742-422F-B844-4FF007DAF87C}"/>
          </ac:picMkLst>
        </pc:picChg>
        <pc:picChg chg="add del mod">
          <ac:chgData name="Lucas Jellema" userId="7e183fbb-84e0-44b3-9b03-0792bc8d162b" providerId="ADAL" clId="{C51F55CA-4C6A-45DC-8E9F-2386DC51A520}" dt="2020-11-03T11:22:36.173" v="17518"/>
          <ac:picMkLst>
            <pc:docMk/>
            <pc:sldMk cId="1322404768" sldId="3107"/>
            <ac:picMk id="9" creationId="{DE395378-A499-4EB5-9E55-EF7FCA2CF84A}"/>
          </ac:picMkLst>
        </pc:picChg>
        <pc:picChg chg="add mod">
          <ac:chgData name="Lucas Jellema" userId="7e183fbb-84e0-44b3-9b03-0792bc8d162b" providerId="ADAL" clId="{C51F55CA-4C6A-45DC-8E9F-2386DC51A520}" dt="2020-11-03T11:22:51.617" v="17523" actId="1076"/>
          <ac:picMkLst>
            <pc:docMk/>
            <pc:sldMk cId="1322404768" sldId="3107"/>
            <ac:picMk id="10" creationId="{64C5B413-6A90-4E65-8FB2-5C98A8BD2DBB}"/>
          </ac:picMkLst>
        </pc:picChg>
      </pc:sldChg>
      <pc:sldChg chg="modSp add">
        <pc:chgData name="Lucas Jellema" userId="7e183fbb-84e0-44b3-9b03-0792bc8d162b" providerId="ADAL" clId="{C51F55CA-4C6A-45DC-8E9F-2386DC51A520}" dt="2020-11-03T11:33:32.053" v="17729" actId="404"/>
        <pc:sldMkLst>
          <pc:docMk/>
          <pc:sldMk cId="3978393013" sldId="3108"/>
        </pc:sldMkLst>
        <pc:spChg chg="mod">
          <ac:chgData name="Lucas Jellema" userId="7e183fbb-84e0-44b3-9b03-0792bc8d162b" providerId="ADAL" clId="{C51F55CA-4C6A-45DC-8E9F-2386DC51A520}" dt="2020-11-03T11:23:25.036" v="17562" actId="20577"/>
          <ac:spMkLst>
            <pc:docMk/>
            <pc:sldMk cId="3978393013" sldId="3108"/>
            <ac:spMk id="2" creationId="{94118136-2FD9-42DC-B821-1979F26ABCE7}"/>
          </ac:spMkLst>
        </pc:spChg>
        <pc:spChg chg="mod">
          <ac:chgData name="Lucas Jellema" userId="7e183fbb-84e0-44b3-9b03-0792bc8d162b" providerId="ADAL" clId="{C51F55CA-4C6A-45DC-8E9F-2386DC51A520}" dt="2020-11-03T11:33:32.053" v="17729" actId="404"/>
          <ac:spMkLst>
            <pc:docMk/>
            <pc:sldMk cId="3978393013" sldId="3108"/>
            <ac:spMk id="3" creationId="{23A92254-5F6F-4EE8-A897-EE50CB95739A}"/>
          </ac:spMkLst>
        </pc:spChg>
      </pc:sldChg>
      <pc:sldChg chg="modSp add">
        <pc:chgData name="Lucas Jellema" userId="7e183fbb-84e0-44b3-9b03-0792bc8d162b" providerId="ADAL" clId="{C51F55CA-4C6A-45DC-8E9F-2386DC51A520}" dt="2020-11-03T11:33:52.878" v="17734" actId="20577"/>
        <pc:sldMkLst>
          <pc:docMk/>
          <pc:sldMk cId="1857523798" sldId="3109"/>
        </pc:sldMkLst>
        <pc:spChg chg="mod">
          <ac:chgData name="Lucas Jellema" userId="7e183fbb-84e0-44b3-9b03-0792bc8d162b" providerId="ADAL" clId="{C51F55CA-4C6A-45DC-8E9F-2386DC51A520}" dt="2020-11-03T11:33:52.878" v="17734" actId="20577"/>
          <ac:spMkLst>
            <pc:docMk/>
            <pc:sldMk cId="1857523798" sldId="3109"/>
            <ac:spMk id="2" creationId="{94118136-2FD9-42DC-B821-1979F26ABCE7}"/>
          </ac:spMkLst>
        </pc:spChg>
        <pc:spChg chg="mod">
          <ac:chgData name="Lucas Jellema" userId="7e183fbb-84e0-44b3-9b03-0792bc8d162b" providerId="ADAL" clId="{C51F55CA-4C6A-45DC-8E9F-2386DC51A520}" dt="2020-11-03T11:33:49.830" v="17730" actId="6549"/>
          <ac:spMkLst>
            <pc:docMk/>
            <pc:sldMk cId="1857523798" sldId="3109"/>
            <ac:spMk id="3" creationId="{23A92254-5F6F-4EE8-A897-EE50CB95739A}"/>
          </ac:spMkLst>
        </pc:spChg>
      </pc:sldChg>
      <pc:sldChg chg="modSp add del">
        <pc:chgData name="Lucas Jellema" userId="7e183fbb-84e0-44b3-9b03-0792bc8d162b" providerId="ADAL" clId="{C51F55CA-4C6A-45DC-8E9F-2386DC51A520}" dt="2020-11-03T11:35:24.776" v="17739" actId="2696"/>
        <pc:sldMkLst>
          <pc:docMk/>
          <pc:sldMk cId="453677753" sldId="3110"/>
        </pc:sldMkLst>
        <pc:spChg chg="mod">
          <ac:chgData name="Lucas Jellema" userId="7e183fbb-84e0-44b3-9b03-0792bc8d162b" providerId="ADAL" clId="{C51F55CA-4C6A-45DC-8E9F-2386DC51A520}" dt="2020-11-03T11:35:16.442" v="17738" actId="27636"/>
          <ac:spMkLst>
            <pc:docMk/>
            <pc:sldMk cId="453677753" sldId="3110"/>
            <ac:spMk id="3" creationId="{FECE6527-BD66-4029-BCAA-FC43A11D8A09}"/>
          </ac:spMkLst>
        </pc:spChg>
      </pc:sldChg>
      <pc:sldChg chg="addSp delSp modSp add">
        <pc:chgData name="Lucas Jellema" userId="7e183fbb-84e0-44b3-9b03-0792bc8d162b" providerId="ADAL" clId="{C51F55CA-4C6A-45DC-8E9F-2386DC51A520}" dt="2020-11-03T18:11:07.959" v="17785" actId="14100"/>
        <pc:sldMkLst>
          <pc:docMk/>
          <pc:sldMk cId="1868020353" sldId="3110"/>
        </pc:sldMkLst>
        <pc:spChg chg="del">
          <ac:chgData name="Lucas Jellema" userId="7e183fbb-84e0-44b3-9b03-0792bc8d162b" providerId="ADAL" clId="{C51F55CA-4C6A-45DC-8E9F-2386DC51A520}" dt="2020-11-03T18:09:31.621" v="17750"/>
          <ac:spMkLst>
            <pc:docMk/>
            <pc:sldMk cId="1868020353" sldId="3110"/>
            <ac:spMk id="4" creationId="{A03787F5-2405-48AF-9FCA-8445B94D42AE}"/>
          </ac:spMkLst>
        </pc:spChg>
        <pc:spChg chg="add mod">
          <ac:chgData name="Lucas Jellema" userId="7e183fbb-84e0-44b3-9b03-0792bc8d162b" providerId="ADAL" clId="{C51F55CA-4C6A-45DC-8E9F-2386DC51A520}" dt="2020-11-03T18:08:44.663" v="17749" actId="1076"/>
          <ac:spMkLst>
            <pc:docMk/>
            <pc:sldMk cId="1868020353" sldId="3110"/>
            <ac:spMk id="5" creationId="{B2D56003-ED8B-4670-858F-FE30215DE344}"/>
          </ac:spMkLst>
        </pc:spChg>
        <pc:spChg chg="add del mod">
          <ac:chgData name="Lucas Jellema" userId="7e183fbb-84e0-44b3-9b03-0792bc8d162b" providerId="ADAL" clId="{C51F55CA-4C6A-45DC-8E9F-2386DC51A520}" dt="2020-11-03T18:10:42.166" v="17773" actId="478"/>
          <ac:spMkLst>
            <pc:docMk/>
            <pc:sldMk cId="1868020353" sldId="3110"/>
            <ac:spMk id="13" creationId="{6C9B978D-68DE-40C4-B845-A02FBBA0E4E0}"/>
          </ac:spMkLst>
        </pc:spChg>
        <pc:spChg chg="add del mod">
          <ac:chgData name="Lucas Jellema" userId="7e183fbb-84e0-44b3-9b03-0792bc8d162b" providerId="ADAL" clId="{C51F55CA-4C6A-45DC-8E9F-2386DC51A520}" dt="2020-11-03T18:10:55.081" v="17778" actId="478"/>
          <ac:spMkLst>
            <pc:docMk/>
            <pc:sldMk cId="1868020353" sldId="3110"/>
            <ac:spMk id="17" creationId="{2A78D91A-BE84-451C-A855-561C5FED1DA8}"/>
          </ac:spMkLst>
        </pc:spChg>
        <pc:picChg chg="add del mod">
          <ac:chgData name="Lucas Jellema" userId="7e183fbb-84e0-44b3-9b03-0792bc8d162b" providerId="ADAL" clId="{C51F55CA-4C6A-45DC-8E9F-2386DC51A520}" dt="2020-11-03T18:10:48.742" v="17776" actId="478"/>
          <ac:picMkLst>
            <pc:docMk/>
            <pc:sldMk cId="1868020353" sldId="3110"/>
            <ac:picMk id="7" creationId="{398BEE4E-0E13-42F5-8057-98AD4111F50F}"/>
          </ac:picMkLst>
        </pc:picChg>
        <pc:picChg chg="add mod">
          <ac:chgData name="Lucas Jellema" userId="7e183fbb-84e0-44b3-9b03-0792bc8d162b" providerId="ADAL" clId="{C51F55CA-4C6A-45DC-8E9F-2386DC51A520}" dt="2020-11-03T18:10:23.022" v="17767" actId="1076"/>
          <ac:picMkLst>
            <pc:docMk/>
            <pc:sldMk cId="1868020353" sldId="3110"/>
            <ac:picMk id="9" creationId="{44EB09C6-AF3E-452D-97AD-86268FFD0668}"/>
          </ac:picMkLst>
        </pc:picChg>
        <pc:picChg chg="add mod">
          <ac:chgData name="Lucas Jellema" userId="7e183fbb-84e0-44b3-9b03-0792bc8d162b" providerId="ADAL" clId="{C51F55CA-4C6A-45DC-8E9F-2386DC51A520}" dt="2020-11-03T18:11:07.959" v="17785" actId="14100"/>
          <ac:picMkLst>
            <pc:docMk/>
            <pc:sldMk cId="1868020353" sldId="3110"/>
            <ac:picMk id="11" creationId="{9072FA5D-8B04-4FE6-83F2-8BB7271C7830}"/>
          </ac:picMkLst>
        </pc:picChg>
        <pc:picChg chg="add del mod">
          <ac:chgData name="Lucas Jellema" userId="7e183fbb-84e0-44b3-9b03-0792bc8d162b" providerId="ADAL" clId="{C51F55CA-4C6A-45DC-8E9F-2386DC51A520}" dt="2020-11-03T18:10:40.565" v="17772"/>
          <ac:picMkLst>
            <pc:docMk/>
            <pc:sldMk cId="1868020353" sldId="3110"/>
            <ac:picMk id="15" creationId="{3C8781B0-8B4E-483F-A2CB-323F383F9790}"/>
          </ac:picMkLst>
        </pc:picChg>
        <pc:picChg chg="add mod">
          <ac:chgData name="Lucas Jellema" userId="7e183fbb-84e0-44b3-9b03-0792bc8d162b" providerId="ADAL" clId="{C51F55CA-4C6A-45DC-8E9F-2386DC51A520}" dt="2020-11-03T18:11:04.673" v="17783" actId="1076"/>
          <ac:picMkLst>
            <pc:docMk/>
            <pc:sldMk cId="1868020353" sldId="3110"/>
            <ac:picMk id="18" creationId="{C90E4349-4E2C-454B-8927-67F8FC36AF16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Value of Software vs Production Date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5.5</c:v>
                </c:pt>
                <c:pt idx="5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7C-42C5-83B6-44258E886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7C-42C5-83B6-44258E886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5395848"/>
        <c:axId val="1305393880"/>
      </c:lineChart>
      <c:catAx>
        <c:axId val="1305395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3880"/>
        <c:crosses val="autoZero"/>
        <c:auto val="1"/>
        <c:lblAlgn val="ctr"/>
        <c:lblOffset val="100"/>
        <c:noMultiLvlLbl val="0"/>
      </c:catAx>
      <c:valAx>
        <c:axId val="1305393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5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svg"/><Relationship Id="rId1" Type="http://schemas.openxmlformats.org/officeDocument/2006/relationships/image" Target="../media/image57.png"/><Relationship Id="rId4" Type="http://schemas.openxmlformats.org/officeDocument/2006/relationships/image" Target="../media/image60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svg"/><Relationship Id="rId13" Type="http://schemas.openxmlformats.org/officeDocument/2006/relationships/image" Target="../media/image93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svg"/><Relationship Id="rId2" Type="http://schemas.openxmlformats.org/officeDocument/2006/relationships/image" Target="../media/image82.svg"/><Relationship Id="rId1" Type="http://schemas.openxmlformats.org/officeDocument/2006/relationships/image" Target="../media/image81.png"/><Relationship Id="rId6" Type="http://schemas.openxmlformats.org/officeDocument/2006/relationships/image" Target="../media/image86.svg"/><Relationship Id="rId11" Type="http://schemas.openxmlformats.org/officeDocument/2006/relationships/image" Target="../media/image91.png"/><Relationship Id="rId5" Type="http://schemas.openxmlformats.org/officeDocument/2006/relationships/image" Target="../media/image85.png"/><Relationship Id="rId10" Type="http://schemas.openxmlformats.org/officeDocument/2006/relationships/image" Target="../media/image90.svg"/><Relationship Id="rId4" Type="http://schemas.openxmlformats.org/officeDocument/2006/relationships/image" Target="../media/image84.svg"/><Relationship Id="rId9" Type="http://schemas.openxmlformats.org/officeDocument/2006/relationships/image" Target="../media/image89.png"/><Relationship Id="rId14" Type="http://schemas.openxmlformats.org/officeDocument/2006/relationships/image" Target="../media/image9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35E635-008D-4FA2-9153-597E86B022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9D9C579-FB47-4851-8023-D721E4DA5F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From Working Software</a:t>
          </a:r>
        </a:p>
      </dgm:t>
    </dgm:pt>
    <dgm:pt modelId="{4C88C53E-B193-4562-9905-0824018F0ED9}" type="parTrans" cxnId="{2079D8EA-F52B-4CC7-B988-36767A7473FD}">
      <dgm:prSet/>
      <dgm:spPr/>
      <dgm:t>
        <a:bodyPr/>
        <a:lstStyle/>
        <a:p>
          <a:endParaRPr lang="en-US"/>
        </a:p>
      </dgm:t>
    </dgm:pt>
    <dgm:pt modelId="{594539E3-91F3-4136-AC94-13D6FA8FB37C}" type="sibTrans" cxnId="{2079D8EA-F52B-4CC7-B988-36767A7473FD}">
      <dgm:prSet/>
      <dgm:spPr/>
      <dgm:t>
        <a:bodyPr/>
        <a:lstStyle/>
        <a:p>
          <a:endParaRPr lang="en-US"/>
        </a:p>
      </dgm:t>
    </dgm:pt>
    <dgm:pt modelId="{66B19C09-2EB3-457B-9ACD-DD13154AC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 Professional software</a:t>
          </a:r>
        </a:p>
      </dgm:t>
    </dgm:pt>
    <dgm:pt modelId="{42C9001E-EEF3-44B5-BFB4-45D8EF4E4801}" type="parTrans" cxnId="{123D5B21-7291-49C1-88EC-D9847485A48F}">
      <dgm:prSet/>
      <dgm:spPr/>
      <dgm:t>
        <a:bodyPr/>
        <a:lstStyle/>
        <a:p>
          <a:endParaRPr lang="en-US"/>
        </a:p>
      </dgm:t>
    </dgm:pt>
    <dgm:pt modelId="{2691FC36-8F5D-4A32-841A-E60D58FF055A}" type="sibTrans" cxnId="{123D5B21-7291-49C1-88EC-D9847485A48F}">
      <dgm:prSet/>
      <dgm:spPr/>
      <dgm:t>
        <a:bodyPr/>
        <a:lstStyle/>
        <a:p>
          <a:endParaRPr lang="en-US"/>
        </a:p>
      </dgm:t>
    </dgm:pt>
    <dgm:pt modelId="{83321232-5C29-49F4-BE53-AC342F039373}" type="pres">
      <dgm:prSet presAssocID="{DB35E635-008D-4FA2-9153-597E86B022A1}" presName="root" presStyleCnt="0">
        <dgm:presLayoutVars>
          <dgm:dir/>
          <dgm:resizeHandles val="exact"/>
        </dgm:presLayoutVars>
      </dgm:prSet>
      <dgm:spPr/>
    </dgm:pt>
    <dgm:pt modelId="{04FA2FBC-D480-49E8-A689-8529BEF675E0}" type="pres">
      <dgm:prSet presAssocID="{F9D9C579-FB47-4851-8023-D721E4DA5F19}" presName="compNode" presStyleCnt="0"/>
      <dgm:spPr/>
    </dgm:pt>
    <dgm:pt modelId="{2DFA73AD-98F2-4BAB-B7F4-28E4079148D1}" type="pres">
      <dgm:prSet presAssocID="{F9D9C579-FB47-4851-8023-D721E4DA5F19}" presName="iconBgRect" presStyleLbl="bgShp" presStyleIdx="0" presStyleCnt="2"/>
      <dgm:spPr/>
    </dgm:pt>
    <dgm:pt modelId="{41C67EA9-4684-463F-A6F9-A0D2BC4AE342}" type="pres">
      <dgm:prSet presAssocID="{F9D9C579-FB47-4851-8023-D721E4DA5F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39000C7-A4EB-4B92-9736-D9DFF69F5755}" type="pres">
      <dgm:prSet presAssocID="{F9D9C579-FB47-4851-8023-D721E4DA5F19}" presName="spaceRect" presStyleCnt="0"/>
      <dgm:spPr/>
    </dgm:pt>
    <dgm:pt modelId="{3C22B00E-E810-47A3-8C26-212E99D19D81}" type="pres">
      <dgm:prSet presAssocID="{F9D9C579-FB47-4851-8023-D721E4DA5F19}" presName="textRect" presStyleLbl="revTx" presStyleIdx="0" presStyleCnt="2">
        <dgm:presLayoutVars>
          <dgm:chMax val="1"/>
          <dgm:chPref val="1"/>
        </dgm:presLayoutVars>
      </dgm:prSet>
      <dgm:spPr/>
    </dgm:pt>
    <dgm:pt modelId="{298B13C8-A7EE-4580-A364-33475BCB14D8}" type="pres">
      <dgm:prSet presAssocID="{594539E3-91F3-4136-AC94-13D6FA8FB37C}" presName="sibTrans" presStyleCnt="0"/>
      <dgm:spPr/>
    </dgm:pt>
    <dgm:pt modelId="{F4413E8E-40FF-44CC-95E7-84B640BA6769}" type="pres">
      <dgm:prSet presAssocID="{66B19C09-2EB3-457B-9ACD-DD13154AC8FA}" presName="compNode" presStyleCnt="0"/>
      <dgm:spPr/>
    </dgm:pt>
    <dgm:pt modelId="{A0B75E59-F326-4C77-8B42-237028A9F375}" type="pres">
      <dgm:prSet presAssocID="{66B19C09-2EB3-457B-9ACD-DD13154AC8FA}" presName="iconBgRect" presStyleLbl="bgShp" presStyleIdx="1" presStyleCnt="2"/>
      <dgm:spPr/>
    </dgm:pt>
    <dgm:pt modelId="{52BE2583-5210-4B30-B71E-A7D67E26A9E2}" type="pres">
      <dgm:prSet presAssocID="{66B19C09-2EB3-457B-9ACD-DD13154AC8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1967463-E219-437B-A819-770465A9DB71}" type="pres">
      <dgm:prSet presAssocID="{66B19C09-2EB3-457B-9ACD-DD13154AC8FA}" presName="spaceRect" presStyleCnt="0"/>
      <dgm:spPr/>
    </dgm:pt>
    <dgm:pt modelId="{7D89FB78-1616-4187-A63A-4BCE49B17F71}" type="pres">
      <dgm:prSet presAssocID="{66B19C09-2EB3-457B-9ACD-DD13154AC8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BB4F00-C70A-4BA4-8D14-68E1B63D0C9C}" type="presOf" srcId="{F9D9C579-FB47-4851-8023-D721E4DA5F19}" destId="{3C22B00E-E810-47A3-8C26-212E99D19D81}" srcOrd="0" destOrd="0" presId="urn:microsoft.com/office/officeart/2018/5/layout/IconCircleLabelList"/>
    <dgm:cxn modelId="{123D5B21-7291-49C1-88EC-D9847485A48F}" srcId="{DB35E635-008D-4FA2-9153-597E86B022A1}" destId="{66B19C09-2EB3-457B-9ACD-DD13154AC8FA}" srcOrd="1" destOrd="0" parTransId="{42C9001E-EEF3-44B5-BFB4-45D8EF4E4801}" sibTransId="{2691FC36-8F5D-4A32-841A-E60D58FF055A}"/>
    <dgm:cxn modelId="{0199F44F-CF3F-4068-85BC-DC9361506E4A}" type="presOf" srcId="{DB35E635-008D-4FA2-9153-597E86B022A1}" destId="{83321232-5C29-49F4-BE53-AC342F039373}" srcOrd="0" destOrd="0" presId="urn:microsoft.com/office/officeart/2018/5/layout/IconCircleLabelList"/>
    <dgm:cxn modelId="{657F4272-4075-42AF-9A05-B76C8DAA7B06}" type="presOf" srcId="{66B19C09-2EB3-457B-9ACD-DD13154AC8FA}" destId="{7D89FB78-1616-4187-A63A-4BCE49B17F71}" srcOrd="0" destOrd="0" presId="urn:microsoft.com/office/officeart/2018/5/layout/IconCircleLabelList"/>
    <dgm:cxn modelId="{2079D8EA-F52B-4CC7-B988-36767A7473FD}" srcId="{DB35E635-008D-4FA2-9153-597E86B022A1}" destId="{F9D9C579-FB47-4851-8023-D721E4DA5F19}" srcOrd="0" destOrd="0" parTransId="{4C88C53E-B193-4562-9905-0824018F0ED9}" sibTransId="{594539E3-91F3-4136-AC94-13D6FA8FB37C}"/>
    <dgm:cxn modelId="{DB427570-FD92-4E01-B75F-C419824A4115}" type="presParOf" srcId="{83321232-5C29-49F4-BE53-AC342F039373}" destId="{04FA2FBC-D480-49E8-A689-8529BEF675E0}" srcOrd="0" destOrd="0" presId="urn:microsoft.com/office/officeart/2018/5/layout/IconCircleLabelList"/>
    <dgm:cxn modelId="{834BEAED-79E0-4F4C-836C-7B633A44AE0C}" type="presParOf" srcId="{04FA2FBC-D480-49E8-A689-8529BEF675E0}" destId="{2DFA73AD-98F2-4BAB-B7F4-28E4079148D1}" srcOrd="0" destOrd="0" presId="urn:microsoft.com/office/officeart/2018/5/layout/IconCircleLabelList"/>
    <dgm:cxn modelId="{B92A70AF-03DC-4ECA-AAD1-1F9D737C49B2}" type="presParOf" srcId="{04FA2FBC-D480-49E8-A689-8529BEF675E0}" destId="{41C67EA9-4684-463F-A6F9-A0D2BC4AE342}" srcOrd="1" destOrd="0" presId="urn:microsoft.com/office/officeart/2018/5/layout/IconCircleLabelList"/>
    <dgm:cxn modelId="{23C20690-A27A-4AD1-A34C-3BA8B08538FE}" type="presParOf" srcId="{04FA2FBC-D480-49E8-A689-8529BEF675E0}" destId="{039000C7-A4EB-4B92-9736-D9DFF69F5755}" srcOrd="2" destOrd="0" presId="urn:microsoft.com/office/officeart/2018/5/layout/IconCircleLabelList"/>
    <dgm:cxn modelId="{97A0443F-0EA4-4FC0-80AB-C09E5FDA1C8B}" type="presParOf" srcId="{04FA2FBC-D480-49E8-A689-8529BEF675E0}" destId="{3C22B00E-E810-47A3-8C26-212E99D19D81}" srcOrd="3" destOrd="0" presId="urn:microsoft.com/office/officeart/2018/5/layout/IconCircleLabelList"/>
    <dgm:cxn modelId="{A0868038-E3EF-4FD2-B1B6-4448C503C06F}" type="presParOf" srcId="{83321232-5C29-49F4-BE53-AC342F039373}" destId="{298B13C8-A7EE-4580-A364-33475BCB14D8}" srcOrd="1" destOrd="0" presId="urn:microsoft.com/office/officeart/2018/5/layout/IconCircleLabelList"/>
    <dgm:cxn modelId="{DA936D68-0543-487D-827D-47506206B5B9}" type="presParOf" srcId="{83321232-5C29-49F4-BE53-AC342F039373}" destId="{F4413E8E-40FF-44CC-95E7-84B640BA6769}" srcOrd="2" destOrd="0" presId="urn:microsoft.com/office/officeart/2018/5/layout/IconCircleLabelList"/>
    <dgm:cxn modelId="{26A8CFD1-941F-4A6E-815C-62B5E3FA6FD3}" type="presParOf" srcId="{F4413E8E-40FF-44CC-95E7-84B640BA6769}" destId="{A0B75E59-F326-4C77-8B42-237028A9F375}" srcOrd="0" destOrd="0" presId="urn:microsoft.com/office/officeart/2018/5/layout/IconCircleLabelList"/>
    <dgm:cxn modelId="{6ED013F1-CD51-46E1-B2C8-9177B3A6D915}" type="presParOf" srcId="{F4413E8E-40FF-44CC-95E7-84B640BA6769}" destId="{52BE2583-5210-4B30-B71E-A7D67E26A9E2}" srcOrd="1" destOrd="0" presId="urn:microsoft.com/office/officeart/2018/5/layout/IconCircleLabelList"/>
    <dgm:cxn modelId="{4E2DEBE4-88F4-4621-9F36-39264E6604CC}" type="presParOf" srcId="{F4413E8E-40FF-44CC-95E7-84B640BA6769}" destId="{71967463-E219-437B-A819-770465A9DB71}" srcOrd="2" destOrd="0" presId="urn:microsoft.com/office/officeart/2018/5/layout/IconCircleLabelList"/>
    <dgm:cxn modelId="{10B25953-3713-49BE-BF0A-42FE1F01CCDE}" type="presParOf" srcId="{F4413E8E-40FF-44CC-95E7-84B640BA6769}" destId="{7D89FB78-1616-4187-A63A-4BCE49B17F7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035B5-018A-423B-8F26-FB47DA66ED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67F65E-BCF7-4828-AB3E-EABCC95BD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Functional contract (specification and documentation)</a:t>
          </a:r>
        </a:p>
      </dgm:t>
    </dgm:pt>
    <dgm:pt modelId="{F374AFBC-E0D3-4238-BAB3-9FD2D91CC4DF}" type="parTrans" cxnId="{D84DE356-22E8-4794-8C01-DE67DF31493A}">
      <dgm:prSet/>
      <dgm:spPr/>
      <dgm:t>
        <a:bodyPr/>
        <a:lstStyle/>
        <a:p>
          <a:endParaRPr lang="en-US"/>
        </a:p>
      </dgm:t>
    </dgm:pt>
    <dgm:pt modelId="{80521FBD-D667-496E-9DE8-BE54B19031B9}" type="sibTrans" cxnId="{D84DE356-22E8-4794-8C01-DE67DF31493A}">
      <dgm:prSet/>
      <dgm:spPr/>
      <dgm:t>
        <a:bodyPr/>
        <a:lstStyle/>
        <a:p>
          <a:endParaRPr lang="en-US"/>
        </a:p>
      </dgm:t>
    </dgm:pt>
    <dgm:pt modelId="{D5757E1F-99E9-4993-9A29-CCF5F31BB5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Quick (REPL) feedback cycle for developer</a:t>
          </a:r>
        </a:p>
      </dgm:t>
    </dgm:pt>
    <dgm:pt modelId="{1AD72E7A-3125-4D6B-9A1C-3703BFBDBB57}" type="parTrans" cxnId="{D2C99657-FFC5-4642-8E40-4E355BC47533}">
      <dgm:prSet/>
      <dgm:spPr/>
      <dgm:t>
        <a:bodyPr/>
        <a:lstStyle/>
        <a:p>
          <a:endParaRPr lang="en-US"/>
        </a:p>
      </dgm:t>
    </dgm:pt>
    <dgm:pt modelId="{E0E5BE00-E8C6-490D-AEE8-E63721A955AE}" type="sibTrans" cxnId="{D2C99657-FFC5-4642-8E40-4E355BC47533}">
      <dgm:prSet/>
      <dgm:spPr/>
      <dgm:t>
        <a:bodyPr/>
        <a:lstStyle/>
        <a:p>
          <a:endParaRPr lang="en-US"/>
        </a:p>
      </dgm:t>
    </dgm:pt>
    <dgm:pt modelId="{CB110A43-73BC-45F2-A1FD-5F37DDF524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Proof of “working”</a:t>
          </a:r>
        </a:p>
      </dgm:t>
    </dgm:pt>
    <dgm:pt modelId="{023262B8-267B-4C96-961E-4982060E1127}" type="parTrans" cxnId="{103BA3DF-76F2-4573-8CF9-4F6B8BA961B3}">
      <dgm:prSet/>
      <dgm:spPr/>
      <dgm:t>
        <a:bodyPr/>
        <a:lstStyle/>
        <a:p>
          <a:endParaRPr lang="en-US"/>
        </a:p>
      </dgm:t>
    </dgm:pt>
    <dgm:pt modelId="{C0B95E14-DFF9-44FC-9063-C40447648D7D}" type="sibTrans" cxnId="{103BA3DF-76F2-4573-8CF9-4F6B8BA961B3}">
      <dgm:prSet/>
      <dgm:spPr/>
      <dgm:t>
        <a:bodyPr/>
        <a:lstStyle/>
        <a:p>
          <a:endParaRPr lang="en-US"/>
        </a:p>
      </dgm:t>
    </dgm:pt>
    <dgm:pt modelId="{F07B91DC-6037-45BF-BE74-AA841E5A1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Insulator that allows </a:t>
          </a:r>
        </a:p>
      </dgm:t>
    </dgm:pt>
    <dgm:pt modelId="{ED756DCF-FD66-4B13-8036-443F5DCD86B8}" type="parTrans" cxnId="{3D9088E9-9186-4896-AE82-4D93866C315D}">
      <dgm:prSet/>
      <dgm:spPr/>
      <dgm:t>
        <a:bodyPr/>
        <a:lstStyle/>
        <a:p>
          <a:endParaRPr lang="en-US"/>
        </a:p>
      </dgm:t>
    </dgm:pt>
    <dgm:pt modelId="{C7FA21ED-E075-461D-B68C-DA20FC5739B9}" type="sibTrans" cxnId="{3D9088E9-9186-4896-AE82-4D93866C315D}">
      <dgm:prSet/>
      <dgm:spPr/>
      <dgm:t>
        <a:bodyPr/>
        <a:lstStyle/>
        <a:p>
          <a:endParaRPr lang="en-US"/>
        </a:p>
      </dgm:t>
    </dgm:pt>
    <dgm:pt modelId="{F9384378-21BD-4DD8-935A-02853B341E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refactoring and code optimizations</a:t>
          </a:r>
        </a:p>
      </dgm:t>
    </dgm:pt>
    <dgm:pt modelId="{BAFB5906-96BB-4C74-8C05-EA5AAE5BBC1B}" type="parTrans" cxnId="{C511CD23-C153-4F45-A872-FF2E466545B4}">
      <dgm:prSet/>
      <dgm:spPr/>
      <dgm:t>
        <a:bodyPr/>
        <a:lstStyle/>
        <a:p>
          <a:endParaRPr lang="en-US"/>
        </a:p>
      </dgm:t>
    </dgm:pt>
    <dgm:pt modelId="{2DD10797-938E-4143-A7F5-75D5DCBD883C}" type="sibTrans" cxnId="{C511CD23-C153-4F45-A872-FF2E466545B4}">
      <dgm:prSet/>
      <dgm:spPr/>
      <dgm:t>
        <a:bodyPr/>
        <a:lstStyle/>
        <a:p>
          <a:endParaRPr lang="en-US"/>
        </a:p>
      </dgm:t>
    </dgm:pt>
    <dgm:pt modelId="{DBAAA5B8-070E-4797-982C-5C7314687F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upgrades</a:t>
          </a:r>
        </a:p>
      </dgm:t>
    </dgm:pt>
    <dgm:pt modelId="{DE15B714-BD3A-4935-806B-4E4B1A3E8E34}" type="parTrans" cxnId="{8D5345E7-BA79-4F8D-BA1A-43CF2CB6C5CB}">
      <dgm:prSet/>
      <dgm:spPr/>
      <dgm:t>
        <a:bodyPr/>
        <a:lstStyle/>
        <a:p>
          <a:endParaRPr lang="en-US"/>
        </a:p>
      </dgm:t>
    </dgm:pt>
    <dgm:pt modelId="{34C6344E-118C-4041-A26D-D3641196789B}" type="sibTrans" cxnId="{8D5345E7-BA79-4F8D-BA1A-43CF2CB6C5CB}">
      <dgm:prSet/>
      <dgm:spPr/>
      <dgm:t>
        <a:bodyPr/>
        <a:lstStyle/>
        <a:p>
          <a:endParaRPr lang="en-US"/>
        </a:p>
      </dgm:t>
    </dgm:pt>
    <dgm:pt modelId="{B5DB614E-1041-4F1F-8C8F-A1511F75CD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detector </a:t>
          </a:r>
        </a:p>
      </dgm:t>
    </dgm:pt>
    <dgm:pt modelId="{F5327120-F65C-41C3-9237-9F405B3562D7}" type="parTrans" cxnId="{030AB87D-2382-4EB1-BAE5-655F5AF74812}">
      <dgm:prSet/>
      <dgm:spPr/>
      <dgm:t>
        <a:bodyPr/>
        <a:lstStyle/>
        <a:p>
          <a:endParaRPr lang="en-US"/>
        </a:p>
      </dgm:t>
    </dgm:pt>
    <dgm:pt modelId="{128FF888-CC07-4C8A-80BB-02A46C42EDF3}" type="sibTrans" cxnId="{030AB87D-2382-4EB1-BAE5-655F5AF74812}">
      <dgm:prSet/>
      <dgm:spPr/>
      <dgm:t>
        <a:bodyPr/>
        <a:lstStyle/>
        <a:p>
          <a:endParaRPr lang="en-US"/>
        </a:p>
      </dgm:t>
    </dgm:pt>
    <dgm:pt modelId="{5D503B5D-45FE-4437-94D8-2E526D44A6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things changed</a:t>
          </a:r>
        </a:p>
      </dgm:t>
    </dgm:pt>
    <dgm:pt modelId="{EFD71F62-57CD-4F24-BC75-6A699D083C4C}" type="parTrans" cxnId="{45798BF3-0667-4309-9D6F-4897BFD0763D}">
      <dgm:prSet/>
      <dgm:spPr/>
      <dgm:t>
        <a:bodyPr/>
        <a:lstStyle/>
        <a:p>
          <a:endParaRPr lang="en-US"/>
        </a:p>
      </dgm:t>
    </dgm:pt>
    <dgm:pt modelId="{5BBC7F46-BACB-49E4-A7B1-386715BCDC8E}" type="sibTrans" cxnId="{45798BF3-0667-4309-9D6F-4897BFD0763D}">
      <dgm:prSet/>
      <dgm:spPr/>
      <dgm:t>
        <a:bodyPr/>
        <a:lstStyle/>
        <a:p>
          <a:endParaRPr lang="en-US"/>
        </a:p>
      </dgm:t>
    </dgm:pt>
    <dgm:pt modelId="{8AC6D852-6498-4E83-BFB7-FFEC3A1B8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 indicator &amp; Smoke detector</a:t>
          </a:r>
        </a:p>
      </dgm:t>
    </dgm:pt>
    <dgm:pt modelId="{1702FCDC-5D51-440A-B787-DDD9C547A3E7}" type="parTrans" cxnId="{91A4B37C-A400-4BD1-A48D-FDBEDBF1835D}">
      <dgm:prSet/>
      <dgm:spPr/>
      <dgm:t>
        <a:bodyPr/>
        <a:lstStyle/>
        <a:p>
          <a:endParaRPr lang="en-US"/>
        </a:p>
      </dgm:t>
    </dgm:pt>
    <dgm:pt modelId="{45E39DD2-1B5F-44D2-B25C-1932716AF55E}" type="sibTrans" cxnId="{91A4B37C-A400-4BD1-A48D-FDBEDBF1835D}">
      <dgm:prSet/>
      <dgm:spPr/>
      <dgm:t>
        <a:bodyPr/>
        <a:lstStyle/>
        <a:p>
          <a:endParaRPr lang="en-US"/>
        </a:p>
      </dgm:t>
    </dgm:pt>
    <dgm:pt modelId="{85F5022B-EEA9-4E4B-9ACA-D38D2701A1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Reference for (re)using code</a:t>
          </a:r>
        </a:p>
      </dgm:t>
    </dgm:pt>
    <dgm:pt modelId="{45942F96-E15F-46CD-9154-560AF178BEFA}" type="parTrans" cxnId="{855AFE58-FE83-421C-9F7E-8D7BEB93B82D}">
      <dgm:prSet/>
      <dgm:spPr/>
      <dgm:t>
        <a:bodyPr/>
        <a:lstStyle/>
        <a:p>
          <a:endParaRPr lang="en-US"/>
        </a:p>
      </dgm:t>
    </dgm:pt>
    <dgm:pt modelId="{1ED1FC9B-51C3-4B55-9562-913C8B736D0F}" type="sibTrans" cxnId="{855AFE58-FE83-421C-9F7E-8D7BEB93B82D}">
      <dgm:prSet/>
      <dgm:spPr/>
      <dgm:t>
        <a:bodyPr/>
        <a:lstStyle/>
        <a:p>
          <a:endParaRPr lang="en-US"/>
        </a:p>
      </dgm:t>
    </dgm:pt>
    <dgm:pt modelId="{F42284E5-C874-44D9-8511-43E14C232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 </a:t>
          </a:r>
          <a:r>
            <a:rPr lang="en-US" dirty="0"/>
            <a:t>things unchanged but impacted by changes</a:t>
          </a:r>
        </a:p>
      </dgm:t>
    </dgm:pt>
    <dgm:pt modelId="{A331812F-9771-4CD6-9DCC-D47AE0018343}" type="parTrans" cxnId="{DDC21CE8-343F-4609-BEBF-EC1BC3B92DED}">
      <dgm:prSet/>
      <dgm:spPr/>
      <dgm:t>
        <a:bodyPr/>
        <a:lstStyle/>
        <a:p>
          <a:endParaRPr lang="en-US"/>
        </a:p>
      </dgm:t>
    </dgm:pt>
    <dgm:pt modelId="{1EBF9BC5-D9FE-4AEC-851F-7C79CA24DCFF}" type="sibTrans" cxnId="{DDC21CE8-343F-4609-BEBF-EC1BC3B92DED}">
      <dgm:prSet/>
      <dgm:spPr/>
      <dgm:t>
        <a:bodyPr/>
        <a:lstStyle/>
        <a:p>
          <a:endParaRPr lang="en-US"/>
        </a:p>
      </dgm:t>
    </dgm:pt>
    <dgm:pt modelId="{4DB73943-F4AA-4820-8D85-BABE8F82DBA7}" type="pres">
      <dgm:prSet presAssocID="{073035B5-018A-423B-8F26-FB47DA66ED65}" presName="root" presStyleCnt="0">
        <dgm:presLayoutVars>
          <dgm:dir/>
          <dgm:resizeHandles val="exact"/>
        </dgm:presLayoutVars>
      </dgm:prSet>
      <dgm:spPr/>
    </dgm:pt>
    <dgm:pt modelId="{3C12B5EF-641C-4701-9EAD-93E85EAC40F4}" type="pres">
      <dgm:prSet presAssocID="{C467F65E-BCF7-4828-AB3E-EABCC95BDA47}" presName="compNode" presStyleCnt="0"/>
      <dgm:spPr/>
    </dgm:pt>
    <dgm:pt modelId="{664F87C0-3CF3-4F4A-A1FD-331876655C01}" type="pres">
      <dgm:prSet presAssocID="{C467F65E-BCF7-4828-AB3E-EABCC95BDA47}" presName="bgRect" presStyleLbl="bgShp" presStyleIdx="0" presStyleCnt="7"/>
      <dgm:spPr/>
    </dgm:pt>
    <dgm:pt modelId="{A02D55A7-5A36-45ED-8BC2-DCDD721695F7}" type="pres">
      <dgm:prSet presAssocID="{C467F65E-BCF7-4828-AB3E-EABCC95BDA4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50D2043-B9C2-4D1C-94AA-8306220404E1}" type="pres">
      <dgm:prSet presAssocID="{C467F65E-BCF7-4828-AB3E-EABCC95BDA47}" presName="spaceRect" presStyleCnt="0"/>
      <dgm:spPr/>
    </dgm:pt>
    <dgm:pt modelId="{0BF8FFFE-4ED6-422A-BB7A-48954E970CCE}" type="pres">
      <dgm:prSet presAssocID="{C467F65E-BCF7-4828-AB3E-EABCC95BDA47}" presName="parTx" presStyleLbl="revTx" presStyleIdx="0" presStyleCnt="9">
        <dgm:presLayoutVars>
          <dgm:chMax val="0"/>
          <dgm:chPref val="0"/>
        </dgm:presLayoutVars>
      </dgm:prSet>
      <dgm:spPr/>
    </dgm:pt>
    <dgm:pt modelId="{F70FFC9E-4A11-490B-8602-BAE99C460BA5}" type="pres">
      <dgm:prSet presAssocID="{80521FBD-D667-496E-9DE8-BE54B19031B9}" presName="sibTrans" presStyleCnt="0"/>
      <dgm:spPr/>
    </dgm:pt>
    <dgm:pt modelId="{D65318F5-DF8A-4918-8B17-64C7A494B527}" type="pres">
      <dgm:prSet presAssocID="{D5757E1F-99E9-4993-9A29-CCF5F31BB504}" presName="compNode" presStyleCnt="0"/>
      <dgm:spPr/>
    </dgm:pt>
    <dgm:pt modelId="{87CBA29B-6FA3-4768-8D48-42EC8A19921C}" type="pres">
      <dgm:prSet presAssocID="{D5757E1F-99E9-4993-9A29-CCF5F31BB504}" presName="bgRect" presStyleLbl="bgShp" presStyleIdx="1" presStyleCnt="7"/>
      <dgm:spPr/>
    </dgm:pt>
    <dgm:pt modelId="{BDFB840D-A853-415B-A75F-DCBCD74FD494}" type="pres">
      <dgm:prSet presAssocID="{D5757E1F-99E9-4993-9A29-CCF5F31BB50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946F153-C38D-4A23-B51E-2DDAFACF2846}" type="pres">
      <dgm:prSet presAssocID="{D5757E1F-99E9-4993-9A29-CCF5F31BB504}" presName="spaceRect" presStyleCnt="0"/>
      <dgm:spPr/>
    </dgm:pt>
    <dgm:pt modelId="{274A08BA-3370-4CD4-B222-4859FCD2BCDC}" type="pres">
      <dgm:prSet presAssocID="{D5757E1F-99E9-4993-9A29-CCF5F31BB504}" presName="parTx" presStyleLbl="revTx" presStyleIdx="1" presStyleCnt="9">
        <dgm:presLayoutVars>
          <dgm:chMax val="0"/>
          <dgm:chPref val="0"/>
        </dgm:presLayoutVars>
      </dgm:prSet>
      <dgm:spPr/>
    </dgm:pt>
    <dgm:pt modelId="{114F51F4-2058-44E6-8348-35B051228384}" type="pres">
      <dgm:prSet presAssocID="{E0E5BE00-E8C6-490D-AEE8-E63721A955AE}" presName="sibTrans" presStyleCnt="0"/>
      <dgm:spPr/>
    </dgm:pt>
    <dgm:pt modelId="{7ADF1961-B379-47DE-B335-D45A4909D6FA}" type="pres">
      <dgm:prSet presAssocID="{CB110A43-73BC-45F2-A1FD-5F37DDF52424}" presName="compNode" presStyleCnt="0"/>
      <dgm:spPr/>
    </dgm:pt>
    <dgm:pt modelId="{854A1121-E43F-45EB-AA18-1A4813D9243E}" type="pres">
      <dgm:prSet presAssocID="{CB110A43-73BC-45F2-A1FD-5F37DDF52424}" presName="bgRect" presStyleLbl="bgShp" presStyleIdx="2" presStyleCnt="7"/>
      <dgm:spPr/>
    </dgm:pt>
    <dgm:pt modelId="{CA901047-0D67-49AB-95CC-3F782DF99F5C}" type="pres">
      <dgm:prSet presAssocID="{CB110A43-73BC-45F2-A1FD-5F37DDF5242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A1E7D38-F61A-4D5A-93A7-307367EEF869}" type="pres">
      <dgm:prSet presAssocID="{CB110A43-73BC-45F2-A1FD-5F37DDF52424}" presName="spaceRect" presStyleCnt="0"/>
      <dgm:spPr/>
    </dgm:pt>
    <dgm:pt modelId="{7422D9BC-E79A-4535-AA24-B103B3239699}" type="pres">
      <dgm:prSet presAssocID="{CB110A43-73BC-45F2-A1FD-5F37DDF52424}" presName="parTx" presStyleLbl="revTx" presStyleIdx="2" presStyleCnt="9">
        <dgm:presLayoutVars>
          <dgm:chMax val="0"/>
          <dgm:chPref val="0"/>
        </dgm:presLayoutVars>
      </dgm:prSet>
      <dgm:spPr/>
    </dgm:pt>
    <dgm:pt modelId="{809DD4F4-ECB9-4EED-BDED-499BBF276BF5}" type="pres">
      <dgm:prSet presAssocID="{C0B95E14-DFF9-44FC-9063-C40447648D7D}" presName="sibTrans" presStyleCnt="0"/>
      <dgm:spPr/>
    </dgm:pt>
    <dgm:pt modelId="{4D081074-D78C-412B-8CD3-48C669616A2F}" type="pres">
      <dgm:prSet presAssocID="{F07B91DC-6037-45BF-BE74-AA841E5A1566}" presName="compNode" presStyleCnt="0"/>
      <dgm:spPr/>
    </dgm:pt>
    <dgm:pt modelId="{D9ACCA29-FE63-41C7-AD9D-4BD6AD96961F}" type="pres">
      <dgm:prSet presAssocID="{F07B91DC-6037-45BF-BE74-AA841E5A1566}" presName="bgRect" presStyleLbl="bgShp" presStyleIdx="3" presStyleCnt="7"/>
      <dgm:spPr/>
    </dgm:pt>
    <dgm:pt modelId="{F4E74241-CEAF-453F-8B65-24B795F40F3A}" type="pres">
      <dgm:prSet presAssocID="{F07B91DC-6037-45BF-BE74-AA841E5A15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9DE25C5-F14F-49C4-A25C-3C942B17A662}" type="pres">
      <dgm:prSet presAssocID="{F07B91DC-6037-45BF-BE74-AA841E5A1566}" presName="spaceRect" presStyleCnt="0"/>
      <dgm:spPr/>
    </dgm:pt>
    <dgm:pt modelId="{D53818DB-1D12-4F28-B97D-A863C7D0F079}" type="pres">
      <dgm:prSet presAssocID="{F07B91DC-6037-45BF-BE74-AA841E5A1566}" presName="parTx" presStyleLbl="revTx" presStyleIdx="3" presStyleCnt="9">
        <dgm:presLayoutVars>
          <dgm:chMax val="0"/>
          <dgm:chPref val="0"/>
        </dgm:presLayoutVars>
      </dgm:prSet>
      <dgm:spPr/>
    </dgm:pt>
    <dgm:pt modelId="{BEC45568-0AFF-4246-99CB-E2E51D60B4A0}" type="pres">
      <dgm:prSet presAssocID="{F07B91DC-6037-45BF-BE74-AA841E5A1566}" presName="desTx" presStyleLbl="revTx" presStyleIdx="4" presStyleCnt="9">
        <dgm:presLayoutVars/>
      </dgm:prSet>
      <dgm:spPr/>
    </dgm:pt>
    <dgm:pt modelId="{417B8A79-1C34-4D03-ACD8-1E48C971F082}" type="pres">
      <dgm:prSet presAssocID="{C7FA21ED-E075-461D-B68C-DA20FC5739B9}" presName="sibTrans" presStyleCnt="0"/>
      <dgm:spPr/>
    </dgm:pt>
    <dgm:pt modelId="{1D9271C7-6E59-498F-BC29-6ECE720C0AC2}" type="pres">
      <dgm:prSet presAssocID="{B5DB614E-1041-4F1F-8C8F-A1511F75CDDE}" presName="compNode" presStyleCnt="0"/>
      <dgm:spPr/>
    </dgm:pt>
    <dgm:pt modelId="{6C505001-F5FA-4DE3-BE9E-0CDCDB259DEC}" type="pres">
      <dgm:prSet presAssocID="{B5DB614E-1041-4F1F-8C8F-A1511F75CDDE}" presName="bgRect" presStyleLbl="bgShp" presStyleIdx="4" presStyleCnt="7"/>
      <dgm:spPr/>
    </dgm:pt>
    <dgm:pt modelId="{8D3F9597-A817-4972-8DEE-1DB4E9931D05}" type="pres">
      <dgm:prSet presAssocID="{B5DB614E-1041-4F1F-8C8F-A1511F75CDD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E7E541A-2958-4936-B52F-1F971CAAFFDF}" type="pres">
      <dgm:prSet presAssocID="{B5DB614E-1041-4F1F-8C8F-A1511F75CDDE}" presName="spaceRect" presStyleCnt="0"/>
      <dgm:spPr/>
    </dgm:pt>
    <dgm:pt modelId="{7265ADA6-B37A-47C7-84B0-A0D54EFC7197}" type="pres">
      <dgm:prSet presAssocID="{B5DB614E-1041-4F1F-8C8F-A1511F75CDDE}" presName="parTx" presStyleLbl="revTx" presStyleIdx="5" presStyleCnt="9">
        <dgm:presLayoutVars>
          <dgm:chMax val="0"/>
          <dgm:chPref val="0"/>
        </dgm:presLayoutVars>
      </dgm:prSet>
      <dgm:spPr/>
    </dgm:pt>
    <dgm:pt modelId="{553093DE-8404-49A6-BC64-9E22067167E7}" type="pres">
      <dgm:prSet presAssocID="{B5DB614E-1041-4F1F-8C8F-A1511F75CDDE}" presName="desTx" presStyleLbl="revTx" presStyleIdx="6" presStyleCnt="9">
        <dgm:presLayoutVars/>
      </dgm:prSet>
      <dgm:spPr/>
    </dgm:pt>
    <dgm:pt modelId="{70248978-8D89-4AC6-8C39-59DB8015B354}" type="pres">
      <dgm:prSet presAssocID="{128FF888-CC07-4C8A-80BB-02A46C42EDF3}" presName="sibTrans" presStyleCnt="0"/>
      <dgm:spPr/>
    </dgm:pt>
    <dgm:pt modelId="{A1795CE9-4A0C-47FF-AB2D-EFA5142A6308}" type="pres">
      <dgm:prSet presAssocID="{8AC6D852-6498-4E83-BFB7-FFEC3A1B8B18}" presName="compNode" presStyleCnt="0"/>
      <dgm:spPr/>
    </dgm:pt>
    <dgm:pt modelId="{89F10073-5D49-41A4-BA48-F386E780F0A0}" type="pres">
      <dgm:prSet presAssocID="{8AC6D852-6498-4E83-BFB7-FFEC3A1B8B18}" presName="bgRect" presStyleLbl="bgShp" presStyleIdx="5" presStyleCnt="7"/>
      <dgm:spPr/>
    </dgm:pt>
    <dgm:pt modelId="{D990DAD5-29D2-4457-9DFC-039E888B2CD8}" type="pres">
      <dgm:prSet presAssocID="{8AC6D852-6498-4E83-BFB7-FFEC3A1B8B1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oking"/>
        </a:ext>
      </dgm:extLst>
    </dgm:pt>
    <dgm:pt modelId="{104DC785-C8C1-42CE-B242-5CE617D9BE63}" type="pres">
      <dgm:prSet presAssocID="{8AC6D852-6498-4E83-BFB7-FFEC3A1B8B18}" presName="spaceRect" presStyleCnt="0"/>
      <dgm:spPr/>
    </dgm:pt>
    <dgm:pt modelId="{26B208C7-F509-484F-B3A3-0C49224EEDDD}" type="pres">
      <dgm:prSet presAssocID="{8AC6D852-6498-4E83-BFB7-FFEC3A1B8B18}" presName="parTx" presStyleLbl="revTx" presStyleIdx="7" presStyleCnt="9">
        <dgm:presLayoutVars>
          <dgm:chMax val="0"/>
          <dgm:chPref val="0"/>
        </dgm:presLayoutVars>
      </dgm:prSet>
      <dgm:spPr/>
    </dgm:pt>
    <dgm:pt modelId="{CEBA0484-2C72-409C-868E-7E166BC462AD}" type="pres">
      <dgm:prSet presAssocID="{45E39DD2-1B5F-44D2-B25C-1932716AF55E}" presName="sibTrans" presStyleCnt="0"/>
      <dgm:spPr/>
    </dgm:pt>
    <dgm:pt modelId="{33B5CE13-0E27-45ED-A5D8-BFF238A500B0}" type="pres">
      <dgm:prSet presAssocID="{85F5022B-EEA9-4E4B-9ACA-D38D2701A110}" presName="compNode" presStyleCnt="0"/>
      <dgm:spPr/>
    </dgm:pt>
    <dgm:pt modelId="{98ADC71C-5B46-4D9D-ADDA-5EC2D52D36C1}" type="pres">
      <dgm:prSet presAssocID="{85F5022B-EEA9-4E4B-9ACA-D38D2701A110}" presName="bgRect" presStyleLbl="bgShp" presStyleIdx="6" presStyleCnt="7"/>
      <dgm:spPr/>
    </dgm:pt>
    <dgm:pt modelId="{28AAD5A3-00C9-40A6-BBE6-3EB03111BD9B}" type="pres">
      <dgm:prSet presAssocID="{85F5022B-EEA9-4E4B-9ACA-D38D2701A11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E2530762-E536-4168-8439-0584EDDC35EB}" type="pres">
      <dgm:prSet presAssocID="{85F5022B-EEA9-4E4B-9ACA-D38D2701A110}" presName="spaceRect" presStyleCnt="0"/>
      <dgm:spPr/>
    </dgm:pt>
    <dgm:pt modelId="{1022B840-6701-4628-B3AA-2CB5D7860E3C}" type="pres">
      <dgm:prSet presAssocID="{85F5022B-EEA9-4E4B-9ACA-D38D2701A110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E7F52901-6A58-4EDE-A529-C49CA5097AE2}" type="presOf" srcId="{F9384378-21BD-4DD8-935A-02853B341ED3}" destId="{BEC45568-0AFF-4246-99CB-E2E51D60B4A0}" srcOrd="0" destOrd="0" presId="urn:microsoft.com/office/officeart/2018/2/layout/IconVerticalSolidList"/>
    <dgm:cxn modelId="{1AFEEE08-24C0-4084-BB1F-234B07EAD4A6}" type="presOf" srcId="{073035B5-018A-423B-8F26-FB47DA66ED65}" destId="{4DB73943-F4AA-4820-8D85-BABE8F82DBA7}" srcOrd="0" destOrd="0" presId="urn:microsoft.com/office/officeart/2018/2/layout/IconVerticalSolidList"/>
    <dgm:cxn modelId="{C90ACC23-93E5-4659-B0CA-B04190B5EC6D}" type="presOf" srcId="{C467F65E-BCF7-4828-AB3E-EABCC95BDA47}" destId="{0BF8FFFE-4ED6-422A-BB7A-48954E970CCE}" srcOrd="0" destOrd="0" presId="urn:microsoft.com/office/officeart/2018/2/layout/IconVerticalSolidList"/>
    <dgm:cxn modelId="{C511CD23-C153-4F45-A872-FF2E466545B4}" srcId="{F07B91DC-6037-45BF-BE74-AA841E5A1566}" destId="{F9384378-21BD-4DD8-935A-02853B341ED3}" srcOrd="0" destOrd="0" parTransId="{BAFB5906-96BB-4C74-8C05-EA5AAE5BBC1B}" sibTransId="{2DD10797-938E-4143-A7F5-75D5DCBD883C}"/>
    <dgm:cxn modelId="{F998FD60-2AC9-46B4-8953-4971FF555DD0}" type="presOf" srcId="{DBAAA5B8-070E-4797-982C-5C7314687F9E}" destId="{BEC45568-0AFF-4246-99CB-E2E51D60B4A0}" srcOrd="0" destOrd="1" presId="urn:microsoft.com/office/officeart/2018/2/layout/IconVerticalSolidList"/>
    <dgm:cxn modelId="{E44A3162-F39A-4939-9FED-E022AD035104}" type="presOf" srcId="{F42284E5-C874-44D9-8511-43E14C2323F4}" destId="{553093DE-8404-49A6-BC64-9E22067167E7}" srcOrd="0" destOrd="1" presId="urn:microsoft.com/office/officeart/2018/2/layout/IconVerticalSolidList"/>
    <dgm:cxn modelId="{E762DB50-A5C8-4D39-A99E-656684270A63}" type="presOf" srcId="{F07B91DC-6037-45BF-BE74-AA841E5A1566}" destId="{D53818DB-1D12-4F28-B97D-A863C7D0F079}" srcOrd="0" destOrd="0" presId="urn:microsoft.com/office/officeart/2018/2/layout/IconVerticalSolidList"/>
    <dgm:cxn modelId="{D84DE356-22E8-4794-8C01-DE67DF31493A}" srcId="{073035B5-018A-423B-8F26-FB47DA66ED65}" destId="{C467F65E-BCF7-4828-AB3E-EABCC95BDA47}" srcOrd="0" destOrd="0" parTransId="{F374AFBC-E0D3-4238-BAB3-9FD2D91CC4DF}" sibTransId="{80521FBD-D667-496E-9DE8-BE54B19031B9}"/>
    <dgm:cxn modelId="{D2C99657-FFC5-4642-8E40-4E355BC47533}" srcId="{073035B5-018A-423B-8F26-FB47DA66ED65}" destId="{D5757E1F-99E9-4993-9A29-CCF5F31BB504}" srcOrd="1" destOrd="0" parTransId="{1AD72E7A-3125-4D6B-9A1C-3703BFBDBB57}" sibTransId="{E0E5BE00-E8C6-490D-AEE8-E63721A955AE}"/>
    <dgm:cxn modelId="{855AFE58-FE83-421C-9F7E-8D7BEB93B82D}" srcId="{073035B5-018A-423B-8F26-FB47DA66ED65}" destId="{85F5022B-EEA9-4E4B-9ACA-D38D2701A110}" srcOrd="6" destOrd="0" parTransId="{45942F96-E15F-46CD-9154-560AF178BEFA}" sibTransId="{1ED1FC9B-51C3-4B55-9562-913C8B736D0F}"/>
    <dgm:cxn modelId="{91A4B37C-A400-4BD1-A48D-FDBEDBF1835D}" srcId="{073035B5-018A-423B-8F26-FB47DA66ED65}" destId="{8AC6D852-6498-4E83-BFB7-FFEC3A1B8B18}" srcOrd="5" destOrd="0" parTransId="{1702FCDC-5D51-440A-B787-DDD9C547A3E7}" sibTransId="{45E39DD2-1B5F-44D2-B25C-1932716AF55E}"/>
    <dgm:cxn modelId="{030AB87D-2382-4EB1-BAE5-655F5AF74812}" srcId="{073035B5-018A-423B-8F26-FB47DA66ED65}" destId="{B5DB614E-1041-4F1F-8C8F-A1511F75CDDE}" srcOrd="4" destOrd="0" parTransId="{F5327120-F65C-41C3-9237-9F405B3562D7}" sibTransId="{128FF888-CC07-4C8A-80BB-02A46C42EDF3}"/>
    <dgm:cxn modelId="{B6F75EAD-93CD-4070-AC95-CC22545F43F2}" type="presOf" srcId="{CB110A43-73BC-45F2-A1FD-5F37DDF52424}" destId="{7422D9BC-E79A-4535-AA24-B103B3239699}" srcOrd="0" destOrd="0" presId="urn:microsoft.com/office/officeart/2018/2/layout/IconVerticalSolidList"/>
    <dgm:cxn modelId="{C5EB39B4-FA9F-40FA-85ED-4F89F71F5AEA}" type="presOf" srcId="{B5DB614E-1041-4F1F-8C8F-A1511F75CDDE}" destId="{7265ADA6-B37A-47C7-84B0-A0D54EFC7197}" srcOrd="0" destOrd="0" presId="urn:microsoft.com/office/officeart/2018/2/layout/IconVerticalSolidList"/>
    <dgm:cxn modelId="{7DE4B9B8-9B5E-462E-83FA-AEA36BD32B2B}" type="presOf" srcId="{8AC6D852-6498-4E83-BFB7-FFEC3A1B8B18}" destId="{26B208C7-F509-484F-B3A3-0C49224EEDDD}" srcOrd="0" destOrd="0" presId="urn:microsoft.com/office/officeart/2018/2/layout/IconVerticalSolidList"/>
    <dgm:cxn modelId="{E07ADABA-B77D-4C04-88E6-4011C4110795}" type="presOf" srcId="{5D503B5D-45FE-4437-94D8-2E526D44A6B2}" destId="{553093DE-8404-49A6-BC64-9E22067167E7}" srcOrd="0" destOrd="0" presId="urn:microsoft.com/office/officeart/2018/2/layout/IconVerticalSolidList"/>
    <dgm:cxn modelId="{30174BD2-CD7E-4900-99D9-ECCC87245DF8}" type="presOf" srcId="{85F5022B-EEA9-4E4B-9ACA-D38D2701A110}" destId="{1022B840-6701-4628-B3AA-2CB5D7860E3C}" srcOrd="0" destOrd="0" presId="urn:microsoft.com/office/officeart/2018/2/layout/IconVerticalSolidList"/>
    <dgm:cxn modelId="{103BA3DF-76F2-4573-8CF9-4F6B8BA961B3}" srcId="{073035B5-018A-423B-8F26-FB47DA66ED65}" destId="{CB110A43-73BC-45F2-A1FD-5F37DDF52424}" srcOrd="2" destOrd="0" parTransId="{023262B8-267B-4C96-961E-4982060E1127}" sibTransId="{C0B95E14-DFF9-44FC-9063-C40447648D7D}"/>
    <dgm:cxn modelId="{8D5345E7-BA79-4F8D-BA1A-43CF2CB6C5CB}" srcId="{F07B91DC-6037-45BF-BE74-AA841E5A1566}" destId="{DBAAA5B8-070E-4797-982C-5C7314687F9E}" srcOrd="1" destOrd="0" parTransId="{DE15B714-BD3A-4935-806B-4E4B1A3E8E34}" sibTransId="{34C6344E-118C-4041-A26D-D3641196789B}"/>
    <dgm:cxn modelId="{DDC21CE8-343F-4609-BEBF-EC1BC3B92DED}" srcId="{B5DB614E-1041-4F1F-8C8F-A1511F75CDDE}" destId="{F42284E5-C874-44D9-8511-43E14C2323F4}" srcOrd="1" destOrd="0" parTransId="{A331812F-9771-4CD6-9DCC-D47AE0018343}" sibTransId="{1EBF9BC5-D9FE-4AEC-851F-7C79CA24DCFF}"/>
    <dgm:cxn modelId="{3D9088E9-9186-4896-AE82-4D93866C315D}" srcId="{073035B5-018A-423B-8F26-FB47DA66ED65}" destId="{F07B91DC-6037-45BF-BE74-AA841E5A1566}" srcOrd="3" destOrd="0" parTransId="{ED756DCF-FD66-4B13-8036-443F5DCD86B8}" sibTransId="{C7FA21ED-E075-461D-B68C-DA20FC5739B9}"/>
    <dgm:cxn modelId="{C86383EA-3368-4900-9F7C-4BAF2C82EC5A}" type="presOf" srcId="{D5757E1F-99E9-4993-9A29-CCF5F31BB504}" destId="{274A08BA-3370-4CD4-B222-4859FCD2BCDC}" srcOrd="0" destOrd="0" presId="urn:microsoft.com/office/officeart/2018/2/layout/IconVerticalSolidList"/>
    <dgm:cxn modelId="{45798BF3-0667-4309-9D6F-4897BFD0763D}" srcId="{B5DB614E-1041-4F1F-8C8F-A1511F75CDDE}" destId="{5D503B5D-45FE-4437-94D8-2E526D44A6B2}" srcOrd="0" destOrd="0" parTransId="{EFD71F62-57CD-4F24-BC75-6A699D083C4C}" sibTransId="{5BBC7F46-BACB-49E4-A7B1-386715BCDC8E}"/>
    <dgm:cxn modelId="{4035CDC1-73EA-4CD2-B51A-465F37BFE175}" type="presParOf" srcId="{4DB73943-F4AA-4820-8D85-BABE8F82DBA7}" destId="{3C12B5EF-641C-4701-9EAD-93E85EAC40F4}" srcOrd="0" destOrd="0" presId="urn:microsoft.com/office/officeart/2018/2/layout/IconVerticalSolidList"/>
    <dgm:cxn modelId="{65DB3A3C-B0E4-4783-8DD1-4BD7D4144C3A}" type="presParOf" srcId="{3C12B5EF-641C-4701-9EAD-93E85EAC40F4}" destId="{664F87C0-3CF3-4F4A-A1FD-331876655C01}" srcOrd="0" destOrd="0" presId="urn:microsoft.com/office/officeart/2018/2/layout/IconVerticalSolidList"/>
    <dgm:cxn modelId="{7C6D7AA3-2CFB-4454-8856-CC1B8D6B66A5}" type="presParOf" srcId="{3C12B5EF-641C-4701-9EAD-93E85EAC40F4}" destId="{A02D55A7-5A36-45ED-8BC2-DCDD721695F7}" srcOrd="1" destOrd="0" presId="urn:microsoft.com/office/officeart/2018/2/layout/IconVerticalSolidList"/>
    <dgm:cxn modelId="{BF3A6805-4251-4C6A-A608-5B41F3A72143}" type="presParOf" srcId="{3C12B5EF-641C-4701-9EAD-93E85EAC40F4}" destId="{950D2043-B9C2-4D1C-94AA-8306220404E1}" srcOrd="2" destOrd="0" presId="urn:microsoft.com/office/officeart/2018/2/layout/IconVerticalSolidList"/>
    <dgm:cxn modelId="{C94BD480-BD6E-492A-9B9B-01D793FAC16E}" type="presParOf" srcId="{3C12B5EF-641C-4701-9EAD-93E85EAC40F4}" destId="{0BF8FFFE-4ED6-422A-BB7A-48954E970CCE}" srcOrd="3" destOrd="0" presId="urn:microsoft.com/office/officeart/2018/2/layout/IconVerticalSolidList"/>
    <dgm:cxn modelId="{C2F810D1-DD75-4E3C-8198-C7D38A7A2166}" type="presParOf" srcId="{4DB73943-F4AA-4820-8D85-BABE8F82DBA7}" destId="{F70FFC9E-4A11-490B-8602-BAE99C460BA5}" srcOrd="1" destOrd="0" presId="urn:microsoft.com/office/officeart/2018/2/layout/IconVerticalSolidList"/>
    <dgm:cxn modelId="{3D59FEE6-DFB3-40A6-957B-3C4DD84DB96A}" type="presParOf" srcId="{4DB73943-F4AA-4820-8D85-BABE8F82DBA7}" destId="{D65318F5-DF8A-4918-8B17-64C7A494B527}" srcOrd="2" destOrd="0" presId="urn:microsoft.com/office/officeart/2018/2/layout/IconVerticalSolidList"/>
    <dgm:cxn modelId="{EA5AC477-7FE0-4CA7-9FFC-52A6937E0A49}" type="presParOf" srcId="{D65318F5-DF8A-4918-8B17-64C7A494B527}" destId="{87CBA29B-6FA3-4768-8D48-42EC8A19921C}" srcOrd="0" destOrd="0" presId="urn:microsoft.com/office/officeart/2018/2/layout/IconVerticalSolidList"/>
    <dgm:cxn modelId="{0685B3D7-545B-43A3-9704-ED6848662B5F}" type="presParOf" srcId="{D65318F5-DF8A-4918-8B17-64C7A494B527}" destId="{BDFB840D-A853-415B-A75F-DCBCD74FD494}" srcOrd="1" destOrd="0" presId="urn:microsoft.com/office/officeart/2018/2/layout/IconVerticalSolidList"/>
    <dgm:cxn modelId="{A63A283D-9C44-4FF2-B45E-5D401E7E3BDF}" type="presParOf" srcId="{D65318F5-DF8A-4918-8B17-64C7A494B527}" destId="{8946F153-C38D-4A23-B51E-2DDAFACF2846}" srcOrd="2" destOrd="0" presId="urn:microsoft.com/office/officeart/2018/2/layout/IconVerticalSolidList"/>
    <dgm:cxn modelId="{6F5427F7-1801-44B5-9E1A-FCD4C7FF731F}" type="presParOf" srcId="{D65318F5-DF8A-4918-8B17-64C7A494B527}" destId="{274A08BA-3370-4CD4-B222-4859FCD2BCDC}" srcOrd="3" destOrd="0" presId="urn:microsoft.com/office/officeart/2018/2/layout/IconVerticalSolidList"/>
    <dgm:cxn modelId="{57D9A314-8912-4040-AA02-3934D91AF93A}" type="presParOf" srcId="{4DB73943-F4AA-4820-8D85-BABE8F82DBA7}" destId="{114F51F4-2058-44E6-8348-35B051228384}" srcOrd="3" destOrd="0" presId="urn:microsoft.com/office/officeart/2018/2/layout/IconVerticalSolidList"/>
    <dgm:cxn modelId="{0A0A1D38-C853-4574-8E62-46C3E53D7134}" type="presParOf" srcId="{4DB73943-F4AA-4820-8D85-BABE8F82DBA7}" destId="{7ADF1961-B379-47DE-B335-D45A4909D6FA}" srcOrd="4" destOrd="0" presId="urn:microsoft.com/office/officeart/2018/2/layout/IconVerticalSolidList"/>
    <dgm:cxn modelId="{84089E8A-727C-4E3D-9322-1F5FF765EF0F}" type="presParOf" srcId="{7ADF1961-B379-47DE-B335-D45A4909D6FA}" destId="{854A1121-E43F-45EB-AA18-1A4813D9243E}" srcOrd="0" destOrd="0" presId="urn:microsoft.com/office/officeart/2018/2/layout/IconVerticalSolidList"/>
    <dgm:cxn modelId="{2DD35448-C178-4DCC-9193-C28E8A6F24BF}" type="presParOf" srcId="{7ADF1961-B379-47DE-B335-D45A4909D6FA}" destId="{CA901047-0D67-49AB-95CC-3F782DF99F5C}" srcOrd="1" destOrd="0" presId="urn:microsoft.com/office/officeart/2018/2/layout/IconVerticalSolidList"/>
    <dgm:cxn modelId="{BC894CBC-D87B-4F58-82AC-5651A4FA572D}" type="presParOf" srcId="{7ADF1961-B379-47DE-B335-D45A4909D6FA}" destId="{8A1E7D38-F61A-4D5A-93A7-307367EEF869}" srcOrd="2" destOrd="0" presId="urn:microsoft.com/office/officeart/2018/2/layout/IconVerticalSolidList"/>
    <dgm:cxn modelId="{6A11259C-87B1-4605-B231-7169E4A97B09}" type="presParOf" srcId="{7ADF1961-B379-47DE-B335-D45A4909D6FA}" destId="{7422D9BC-E79A-4535-AA24-B103B3239699}" srcOrd="3" destOrd="0" presId="urn:microsoft.com/office/officeart/2018/2/layout/IconVerticalSolidList"/>
    <dgm:cxn modelId="{78A3B12F-9C65-4D27-983D-A4125EEB02C4}" type="presParOf" srcId="{4DB73943-F4AA-4820-8D85-BABE8F82DBA7}" destId="{809DD4F4-ECB9-4EED-BDED-499BBF276BF5}" srcOrd="5" destOrd="0" presId="urn:microsoft.com/office/officeart/2018/2/layout/IconVerticalSolidList"/>
    <dgm:cxn modelId="{175627F1-728B-42F3-9599-A4530A729BA3}" type="presParOf" srcId="{4DB73943-F4AA-4820-8D85-BABE8F82DBA7}" destId="{4D081074-D78C-412B-8CD3-48C669616A2F}" srcOrd="6" destOrd="0" presId="urn:microsoft.com/office/officeart/2018/2/layout/IconVerticalSolidList"/>
    <dgm:cxn modelId="{66933A73-ACC0-4F01-8CDE-4DADFA52189E}" type="presParOf" srcId="{4D081074-D78C-412B-8CD3-48C669616A2F}" destId="{D9ACCA29-FE63-41C7-AD9D-4BD6AD96961F}" srcOrd="0" destOrd="0" presId="urn:microsoft.com/office/officeart/2018/2/layout/IconVerticalSolidList"/>
    <dgm:cxn modelId="{9014D43C-046E-4752-A64B-6238F5015F69}" type="presParOf" srcId="{4D081074-D78C-412B-8CD3-48C669616A2F}" destId="{F4E74241-CEAF-453F-8B65-24B795F40F3A}" srcOrd="1" destOrd="0" presId="urn:microsoft.com/office/officeart/2018/2/layout/IconVerticalSolidList"/>
    <dgm:cxn modelId="{5798AA76-4B61-49B3-8D0B-EDC9A335A9D0}" type="presParOf" srcId="{4D081074-D78C-412B-8CD3-48C669616A2F}" destId="{C9DE25C5-F14F-49C4-A25C-3C942B17A662}" srcOrd="2" destOrd="0" presId="urn:microsoft.com/office/officeart/2018/2/layout/IconVerticalSolidList"/>
    <dgm:cxn modelId="{9C297FB3-8048-467F-BAF7-AD63DB653C38}" type="presParOf" srcId="{4D081074-D78C-412B-8CD3-48C669616A2F}" destId="{D53818DB-1D12-4F28-B97D-A863C7D0F079}" srcOrd="3" destOrd="0" presId="urn:microsoft.com/office/officeart/2018/2/layout/IconVerticalSolidList"/>
    <dgm:cxn modelId="{CCE57203-720D-44DA-BEF5-1CBE336F31A0}" type="presParOf" srcId="{4D081074-D78C-412B-8CD3-48C669616A2F}" destId="{BEC45568-0AFF-4246-99CB-E2E51D60B4A0}" srcOrd="4" destOrd="0" presId="urn:microsoft.com/office/officeart/2018/2/layout/IconVerticalSolidList"/>
    <dgm:cxn modelId="{279B46CF-E643-4C9E-B644-D0E42C4C5491}" type="presParOf" srcId="{4DB73943-F4AA-4820-8D85-BABE8F82DBA7}" destId="{417B8A79-1C34-4D03-ACD8-1E48C971F082}" srcOrd="7" destOrd="0" presId="urn:microsoft.com/office/officeart/2018/2/layout/IconVerticalSolidList"/>
    <dgm:cxn modelId="{BF644E97-9E50-4C5A-8210-B9D2F4FEFC32}" type="presParOf" srcId="{4DB73943-F4AA-4820-8D85-BABE8F82DBA7}" destId="{1D9271C7-6E59-498F-BC29-6ECE720C0AC2}" srcOrd="8" destOrd="0" presId="urn:microsoft.com/office/officeart/2018/2/layout/IconVerticalSolidList"/>
    <dgm:cxn modelId="{8E74840A-6718-44E3-8621-160AC0C32117}" type="presParOf" srcId="{1D9271C7-6E59-498F-BC29-6ECE720C0AC2}" destId="{6C505001-F5FA-4DE3-BE9E-0CDCDB259DEC}" srcOrd="0" destOrd="0" presId="urn:microsoft.com/office/officeart/2018/2/layout/IconVerticalSolidList"/>
    <dgm:cxn modelId="{606740DE-14FB-4A20-801F-90578CC25442}" type="presParOf" srcId="{1D9271C7-6E59-498F-BC29-6ECE720C0AC2}" destId="{8D3F9597-A817-4972-8DEE-1DB4E9931D05}" srcOrd="1" destOrd="0" presId="urn:microsoft.com/office/officeart/2018/2/layout/IconVerticalSolidList"/>
    <dgm:cxn modelId="{72327E99-EF67-4E3D-9FAE-66DF5B138B8F}" type="presParOf" srcId="{1D9271C7-6E59-498F-BC29-6ECE720C0AC2}" destId="{0E7E541A-2958-4936-B52F-1F971CAAFFDF}" srcOrd="2" destOrd="0" presId="urn:microsoft.com/office/officeart/2018/2/layout/IconVerticalSolidList"/>
    <dgm:cxn modelId="{D76095B3-4372-4D76-A666-D3262E16364F}" type="presParOf" srcId="{1D9271C7-6E59-498F-BC29-6ECE720C0AC2}" destId="{7265ADA6-B37A-47C7-84B0-A0D54EFC7197}" srcOrd="3" destOrd="0" presId="urn:microsoft.com/office/officeart/2018/2/layout/IconVerticalSolidList"/>
    <dgm:cxn modelId="{1E87EAE2-E4E6-40D4-AC8D-C54028E96567}" type="presParOf" srcId="{1D9271C7-6E59-498F-BC29-6ECE720C0AC2}" destId="{553093DE-8404-49A6-BC64-9E22067167E7}" srcOrd="4" destOrd="0" presId="urn:microsoft.com/office/officeart/2018/2/layout/IconVerticalSolidList"/>
    <dgm:cxn modelId="{55685FA1-3B51-4F78-AF69-0FE44CD2BDC9}" type="presParOf" srcId="{4DB73943-F4AA-4820-8D85-BABE8F82DBA7}" destId="{70248978-8D89-4AC6-8C39-59DB8015B354}" srcOrd="9" destOrd="0" presId="urn:microsoft.com/office/officeart/2018/2/layout/IconVerticalSolidList"/>
    <dgm:cxn modelId="{44E6099A-E597-4CDF-8B3B-4A0C72762B31}" type="presParOf" srcId="{4DB73943-F4AA-4820-8D85-BABE8F82DBA7}" destId="{A1795CE9-4A0C-47FF-AB2D-EFA5142A6308}" srcOrd="10" destOrd="0" presId="urn:microsoft.com/office/officeart/2018/2/layout/IconVerticalSolidList"/>
    <dgm:cxn modelId="{BFBB640A-65FE-4F3E-9723-43156A49AA6C}" type="presParOf" srcId="{A1795CE9-4A0C-47FF-AB2D-EFA5142A6308}" destId="{89F10073-5D49-41A4-BA48-F386E780F0A0}" srcOrd="0" destOrd="0" presId="urn:microsoft.com/office/officeart/2018/2/layout/IconVerticalSolidList"/>
    <dgm:cxn modelId="{DD81689D-924B-4C33-9409-7D1274BDEC98}" type="presParOf" srcId="{A1795CE9-4A0C-47FF-AB2D-EFA5142A6308}" destId="{D990DAD5-29D2-4457-9DFC-039E888B2CD8}" srcOrd="1" destOrd="0" presId="urn:microsoft.com/office/officeart/2018/2/layout/IconVerticalSolidList"/>
    <dgm:cxn modelId="{EC85E9B5-1812-4F4B-96BE-E26E61EE9DD9}" type="presParOf" srcId="{A1795CE9-4A0C-47FF-AB2D-EFA5142A6308}" destId="{104DC785-C8C1-42CE-B242-5CE617D9BE63}" srcOrd="2" destOrd="0" presId="urn:microsoft.com/office/officeart/2018/2/layout/IconVerticalSolidList"/>
    <dgm:cxn modelId="{BE207848-1EE2-4583-BDAF-E3413175E964}" type="presParOf" srcId="{A1795CE9-4A0C-47FF-AB2D-EFA5142A6308}" destId="{26B208C7-F509-484F-B3A3-0C49224EEDDD}" srcOrd="3" destOrd="0" presId="urn:microsoft.com/office/officeart/2018/2/layout/IconVerticalSolidList"/>
    <dgm:cxn modelId="{BE4313D3-65F0-40D7-95E1-D6C94013E0F3}" type="presParOf" srcId="{4DB73943-F4AA-4820-8D85-BABE8F82DBA7}" destId="{CEBA0484-2C72-409C-868E-7E166BC462AD}" srcOrd="11" destOrd="0" presId="urn:microsoft.com/office/officeart/2018/2/layout/IconVerticalSolidList"/>
    <dgm:cxn modelId="{D2C21EDF-5596-4665-8D32-92EF4F6651B3}" type="presParOf" srcId="{4DB73943-F4AA-4820-8D85-BABE8F82DBA7}" destId="{33B5CE13-0E27-45ED-A5D8-BFF238A500B0}" srcOrd="12" destOrd="0" presId="urn:microsoft.com/office/officeart/2018/2/layout/IconVerticalSolidList"/>
    <dgm:cxn modelId="{A41015B6-DC06-4133-BE0E-145311F59258}" type="presParOf" srcId="{33B5CE13-0E27-45ED-A5D8-BFF238A500B0}" destId="{98ADC71C-5B46-4D9D-ADDA-5EC2D52D36C1}" srcOrd="0" destOrd="0" presId="urn:microsoft.com/office/officeart/2018/2/layout/IconVerticalSolidList"/>
    <dgm:cxn modelId="{B37CA432-05FE-46B8-8790-6ECD2978D79D}" type="presParOf" srcId="{33B5CE13-0E27-45ED-A5D8-BFF238A500B0}" destId="{28AAD5A3-00C9-40A6-BBE6-3EB03111BD9B}" srcOrd="1" destOrd="0" presId="urn:microsoft.com/office/officeart/2018/2/layout/IconVerticalSolidList"/>
    <dgm:cxn modelId="{459F3FBE-0217-4620-A5D5-549BF19C74E1}" type="presParOf" srcId="{33B5CE13-0E27-45ED-A5D8-BFF238A500B0}" destId="{E2530762-E536-4168-8439-0584EDDC35EB}" srcOrd="2" destOrd="0" presId="urn:microsoft.com/office/officeart/2018/2/layout/IconVerticalSolidList"/>
    <dgm:cxn modelId="{589FFEBA-F380-4B2F-8BAE-2ECB8BF43D77}" type="presParOf" srcId="{33B5CE13-0E27-45ED-A5D8-BFF238A500B0}" destId="{1022B840-6701-4628-B3AA-2CB5D7860E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54579C-46A6-44B2-99D6-3091C97DF219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01E53A5-15E4-4759-B252-571F11CBB3F8}">
      <dgm:prSet/>
      <dgm:spPr/>
      <dgm:t>
        <a:bodyPr/>
        <a:lstStyle/>
        <a:p>
          <a:r>
            <a:rPr lang="en-US"/>
            <a:t>Tiered roll out</a:t>
          </a:r>
        </a:p>
      </dgm:t>
    </dgm:pt>
    <dgm:pt modelId="{DB28969E-41AF-450D-AC14-D3E496725C08}" type="parTrans" cxnId="{466C7029-B564-403B-B4DD-0E0916692B61}">
      <dgm:prSet/>
      <dgm:spPr/>
      <dgm:t>
        <a:bodyPr/>
        <a:lstStyle/>
        <a:p>
          <a:endParaRPr lang="en-US"/>
        </a:p>
      </dgm:t>
    </dgm:pt>
    <dgm:pt modelId="{9E657830-7C2E-4ACD-8B05-5EB67CF1C9F2}" type="sibTrans" cxnId="{466C7029-B564-403B-B4DD-0E0916692B61}">
      <dgm:prSet/>
      <dgm:spPr/>
      <dgm:t>
        <a:bodyPr/>
        <a:lstStyle/>
        <a:p>
          <a:endParaRPr lang="en-US"/>
        </a:p>
      </dgm:t>
    </dgm:pt>
    <dgm:pt modelId="{BE80B85D-DB52-4C2D-8E19-91AB27BC4378}">
      <dgm:prSet/>
      <dgm:spPr/>
      <dgm:t>
        <a:bodyPr/>
        <a:lstStyle/>
        <a:p>
          <a:r>
            <a:rPr lang="en-US"/>
            <a:t>Spot issue [very quickly]</a:t>
          </a:r>
        </a:p>
      </dgm:t>
    </dgm:pt>
    <dgm:pt modelId="{BE2514F6-4FB4-4D6A-915D-B0D0565BA84B}" type="parTrans" cxnId="{EEB9FB89-6E72-47E1-BBBD-000841D175AC}">
      <dgm:prSet/>
      <dgm:spPr/>
      <dgm:t>
        <a:bodyPr/>
        <a:lstStyle/>
        <a:p>
          <a:endParaRPr lang="en-US"/>
        </a:p>
      </dgm:t>
    </dgm:pt>
    <dgm:pt modelId="{F575E3E2-92A1-4A2F-A9C4-B234F9AAC00B}" type="sibTrans" cxnId="{EEB9FB89-6E72-47E1-BBBD-000841D175AC}">
      <dgm:prSet/>
      <dgm:spPr/>
      <dgm:t>
        <a:bodyPr/>
        <a:lstStyle/>
        <a:p>
          <a:endParaRPr lang="en-US"/>
        </a:p>
      </dgm:t>
    </dgm:pt>
    <dgm:pt modelId="{3BBABC68-7DFC-4BE9-8BBD-A910C59A855A}">
      <dgm:prSet/>
      <dgm:spPr/>
      <dgm:t>
        <a:bodyPr/>
        <a:lstStyle/>
        <a:p>
          <a:r>
            <a:rPr lang="en-US"/>
            <a:t>Assign priority</a:t>
          </a:r>
        </a:p>
      </dgm:t>
    </dgm:pt>
    <dgm:pt modelId="{4B06E13B-7A65-4184-B45A-0637605EBCFC}" type="parTrans" cxnId="{68961FD8-B698-460D-9FFD-3D53175B2AD0}">
      <dgm:prSet/>
      <dgm:spPr/>
      <dgm:t>
        <a:bodyPr/>
        <a:lstStyle/>
        <a:p>
          <a:endParaRPr lang="en-US"/>
        </a:p>
      </dgm:t>
    </dgm:pt>
    <dgm:pt modelId="{05A0A0BE-4731-41D4-8904-B41A36515938}" type="sibTrans" cxnId="{68961FD8-B698-460D-9FFD-3D53175B2AD0}">
      <dgm:prSet/>
      <dgm:spPr/>
      <dgm:t>
        <a:bodyPr/>
        <a:lstStyle/>
        <a:p>
          <a:endParaRPr lang="en-US"/>
        </a:p>
      </dgm:t>
    </dgm:pt>
    <dgm:pt modelId="{393799B3-EE15-4968-909C-3F77541D1B32}">
      <dgm:prSet/>
      <dgm:spPr/>
      <dgm:t>
        <a:bodyPr/>
        <a:lstStyle/>
        <a:p>
          <a:r>
            <a:rPr lang="en-US"/>
            <a:t>Define test (to reproduce and guard against regression)</a:t>
          </a:r>
        </a:p>
      </dgm:t>
    </dgm:pt>
    <dgm:pt modelId="{6BD2C71F-D732-44B7-A6D7-6E66A9476FEA}" type="parTrans" cxnId="{2F3133C4-DB5F-4E33-8F27-AE682FB085A5}">
      <dgm:prSet/>
      <dgm:spPr/>
      <dgm:t>
        <a:bodyPr/>
        <a:lstStyle/>
        <a:p>
          <a:endParaRPr lang="en-US"/>
        </a:p>
      </dgm:t>
    </dgm:pt>
    <dgm:pt modelId="{F8F9432A-0E30-426B-88E6-085AFB968440}" type="sibTrans" cxnId="{2F3133C4-DB5F-4E33-8F27-AE682FB085A5}">
      <dgm:prSet/>
      <dgm:spPr/>
      <dgm:t>
        <a:bodyPr/>
        <a:lstStyle/>
        <a:p>
          <a:endParaRPr lang="en-US"/>
        </a:p>
      </dgm:t>
    </dgm:pt>
    <dgm:pt modelId="{064D7731-0177-4C67-A09E-874056BCCC34}">
      <dgm:prSet/>
      <dgm:spPr/>
      <dgm:t>
        <a:bodyPr/>
        <a:lstStyle/>
        <a:p>
          <a:r>
            <a:rPr lang="en-US"/>
            <a:t>Create fix on branch</a:t>
          </a:r>
        </a:p>
      </dgm:t>
    </dgm:pt>
    <dgm:pt modelId="{D6676C4B-922B-4209-9A0F-4382075AE1E5}" type="parTrans" cxnId="{B10B4AC5-A076-46DF-9E6A-A5CFD6169B9F}">
      <dgm:prSet/>
      <dgm:spPr/>
      <dgm:t>
        <a:bodyPr/>
        <a:lstStyle/>
        <a:p>
          <a:endParaRPr lang="en-US"/>
        </a:p>
      </dgm:t>
    </dgm:pt>
    <dgm:pt modelId="{9FD9F7E0-1685-4854-9987-9CB3920A16B6}" type="sibTrans" cxnId="{B10B4AC5-A076-46DF-9E6A-A5CFD6169B9F}">
      <dgm:prSet/>
      <dgm:spPr/>
      <dgm:t>
        <a:bodyPr/>
        <a:lstStyle/>
        <a:p>
          <a:endParaRPr lang="en-US"/>
        </a:p>
      </dgm:t>
    </dgm:pt>
    <dgm:pt modelId="{CB0EE3E1-6698-4B0A-B9E3-60CDFC83F693}">
      <dgm:prSet/>
      <dgm:spPr/>
      <dgm:t>
        <a:bodyPr/>
        <a:lstStyle/>
        <a:p>
          <a:r>
            <a:rPr lang="en-US"/>
            <a:t>working code</a:t>
          </a:r>
        </a:p>
      </dgm:t>
    </dgm:pt>
    <dgm:pt modelId="{4FE52DB7-333E-4E0A-9157-25F363B7B282}" type="parTrans" cxnId="{D10D0FB9-0E11-4E6C-8C19-C8C8B6CF886A}">
      <dgm:prSet/>
      <dgm:spPr/>
      <dgm:t>
        <a:bodyPr/>
        <a:lstStyle/>
        <a:p>
          <a:endParaRPr lang="en-US"/>
        </a:p>
      </dgm:t>
    </dgm:pt>
    <dgm:pt modelId="{19267122-85A4-4E5A-85D4-3A40E91DF1E6}" type="sibTrans" cxnId="{D10D0FB9-0E11-4E6C-8C19-C8C8B6CF886A}">
      <dgm:prSet/>
      <dgm:spPr/>
      <dgm:t>
        <a:bodyPr/>
        <a:lstStyle/>
        <a:p>
          <a:endParaRPr lang="en-US"/>
        </a:p>
      </dgm:t>
    </dgm:pt>
    <dgm:pt modelId="{A0AA873C-8A33-43E2-AF5E-86C42D7FF162}">
      <dgm:prSet/>
      <dgm:spPr/>
      <dgm:t>
        <a:bodyPr/>
        <a:lstStyle/>
        <a:p>
          <a:r>
            <a:rPr lang="en-US"/>
            <a:t>professional code</a:t>
          </a:r>
        </a:p>
      </dgm:t>
    </dgm:pt>
    <dgm:pt modelId="{1FFDBA6D-A4A0-4896-A37A-71615BA870A2}" type="parTrans" cxnId="{98E7461E-EF37-403F-BA52-616E38B6A58F}">
      <dgm:prSet/>
      <dgm:spPr/>
      <dgm:t>
        <a:bodyPr/>
        <a:lstStyle/>
        <a:p>
          <a:endParaRPr lang="en-US"/>
        </a:p>
      </dgm:t>
    </dgm:pt>
    <dgm:pt modelId="{84BAF445-1DCA-4AA3-A9BA-A825E112AD93}" type="sibTrans" cxnId="{98E7461E-EF37-403F-BA52-616E38B6A58F}">
      <dgm:prSet/>
      <dgm:spPr/>
      <dgm:t>
        <a:bodyPr/>
        <a:lstStyle/>
        <a:p>
          <a:endParaRPr lang="en-US"/>
        </a:p>
      </dgm:t>
    </dgm:pt>
    <dgm:pt modelId="{50A58950-3F43-434C-8D72-9FF42F9BAF7E}">
      <dgm:prSet/>
      <dgm:spPr/>
      <dgm:t>
        <a:bodyPr/>
        <a:lstStyle/>
        <a:p>
          <a:r>
            <a:rPr lang="en-US"/>
            <a:t>PR and Merge to trunk =&gt; DONE</a:t>
          </a:r>
        </a:p>
      </dgm:t>
    </dgm:pt>
    <dgm:pt modelId="{242E73F4-5C8B-418C-BFC1-1A6D3D730612}" type="parTrans" cxnId="{B0206B96-D147-49BC-8581-AB9DC4ECCAA8}">
      <dgm:prSet/>
      <dgm:spPr/>
      <dgm:t>
        <a:bodyPr/>
        <a:lstStyle/>
        <a:p>
          <a:endParaRPr lang="en-US"/>
        </a:p>
      </dgm:t>
    </dgm:pt>
    <dgm:pt modelId="{F2C128E8-D808-44D9-8F2E-DEB294FEECD7}" type="sibTrans" cxnId="{B0206B96-D147-49BC-8581-AB9DC4ECCAA8}">
      <dgm:prSet/>
      <dgm:spPr/>
      <dgm:t>
        <a:bodyPr/>
        <a:lstStyle/>
        <a:p>
          <a:endParaRPr lang="en-US"/>
        </a:p>
      </dgm:t>
    </dgm:pt>
    <dgm:pt modelId="{741EB57B-2CD4-41D2-B5E9-CA6B16C6F87A}">
      <dgm:prSet/>
      <dgm:spPr/>
      <dgm:t>
        <a:bodyPr/>
        <a:lstStyle/>
        <a:p>
          <a:r>
            <a:rPr lang="en-US" dirty="0"/>
            <a:t>&lt;business decision&gt;</a:t>
          </a:r>
        </a:p>
      </dgm:t>
    </dgm:pt>
    <dgm:pt modelId="{AC55A1DB-6693-40FF-905A-AF61C303137A}" type="parTrans" cxnId="{7DB5AD66-FE22-4F09-8287-EF4DC81C5D00}">
      <dgm:prSet/>
      <dgm:spPr/>
      <dgm:t>
        <a:bodyPr/>
        <a:lstStyle/>
        <a:p>
          <a:endParaRPr lang="en-US"/>
        </a:p>
      </dgm:t>
    </dgm:pt>
    <dgm:pt modelId="{FF5C37E3-795A-4B27-978D-F9422D19126A}" type="sibTrans" cxnId="{7DB5AD66-FE22-4F09-8287-EF4DC81C5D00}">
      <dgm:prSet/>
      <dgm:spPr/>
      <dgm:t>
        <a:bodyPr/>
        <a:lstStyle/>
        <a:p>
          <a:endParaRPr lang="en-US"/>
        </a:p>
      </dgm:t>
    </dgm:pt>
    <dgm:pt modelId="{46E1D2BB-446F-4B18-99D7-3D49553291BC}">
      <dgm:prSet/>
      <dgm:spPr/>
      <dgm:t>
        <a:bodyPr/>
        <a:lstStyle/>
        <a:p>
          <a:r>
            <a:rPr lang="en-US" dirty="0"/>
            <a:t>Roll Out</a:t>
          </a:r>
        </a:p>
      </dgm:t>
    </dgm:pt>
    <dgm:pt modelId="{749A1AEF-AEC1-4793-8D90-AF8ED14EDF35}" type="parTrans" cxnId="{C4C4C807-32B6-4125-B0C7-C0A14546CC3B}">
      <dgm:prSet/>
      <dgm:spPr/>
      <dgm:t>
        <a:bodyPr/>
        <a:lstStyle/>
        <a:p>
          <a:endParaRPr lang="en-US"/>
        </a:p>
      </dgm:t>
    </dgm:pt>
    <dgm:pt modelId="{E2A6C6D4-758D-4045-9276-DA4182CAC370}" type="sibTrans" cxnId="{C4C4C807-32B6-4125-B0C7-C0A14546CC3B}">
      <dgm:prSet/>
      <dgm:spPr/>
      <dgm:t>
        <a:bodyPr/>
        <a:lstStyle/>
        <a:p>
          <a:endParaRPr lang="en-US"/>
        </a:p>
      </dgm:t>
    </dgm:pt>
    <dgm:pt modelId="{F85B597D-56D1-4AF2-96A1-67629E4DD4C2}" type="pres">
      <dgm:prSet presAssocID="{7D54579C-46A6-44B2-99D6-3091C97DF219}" presName="Name0" presStyleCnt="0">
        <dgm:presLayoutVars>
          <dgm:dir/>
          <dgm:resizeHandles val="exact"/>
        </dgm:presLayoutVars>
      </dgm:prSet>
      <dgm:spPr/>
    </dgm:pt>
    <dgm:pt modelId="{FEAE369B-544A-441B-AA32-45BCAB8E417B}" type="pres">
      <dgm:prSet presAssocID="{201E53A5-15E4-4759-B252-571F11CBB3F8}" presName="node" presStyleLbl="node1" presStyleIdx="0" presStyleCnt="8">
        <dgm:presLayoutVars>
          <dgm:bulletEnabled val="1"/>
        </dgm:presLayoutVars>
      </dgm:prSet>
      <dgm:spPr/>
    </dgm:pt>
    <dgm:pt modelId="{69D7380B-32A4-46B1-8D4D-DC81CAE23696}" type="pres">
      <dgm:prSet presAssocID="{9E657830-7C2E-4ACD-8B05-5EB67CF1C9F2}" presName="sibTrans" presStyleLbl="sibTrans1D1" presStyleIdx="0" presStyleCnt="7"/>
      <dgm:spPr/>
    </dgm:pt>
    <dgm:pt modelId="{54D2B4C3-4910-4815-B76C-5A2DA3F64A4E}" type="pres">
      <dgm:prSet presAssocID="{9E657830-7C2E-4ACD-8B05-5EB67CF1C9F2}" presName="connectorText" presStyleLbl="sibTrans1D1" presStyleIdx="0" presStyleCnt="7"/>
      <dgm:spPr/>
    </dgm:pt>
    <dgm:pt modelId="{87F24F2A-1680-4594-99A3-2889895BF107}" type="pres">
      <dgm:prSet presAssocID="{BE80B85D-DB52-4C2D-8E19-91AB27BC4378}" presName="node" presStyleLbl="node1" presStyleIdx="1" presStyleCnt="8">
        <dgm:presLayoutVars>
          <dgm:bulletEnabled val="1"/>
        </dgm:presLayoutVars>
      </dgm:prSet>
      <dgm:spPr/>
    </dgm:pt>
    <dgm:pt modelId="{1CB4630B-39E8-4487-B135-99B3709BA648}" type="pres">
      <dgm:prSet presAssocID="{F575E3E2-92A1-4A2F-A9C4-B234F9AAC00B}" presName="sibTrans" presStyleLbl="sibTrans1D1" presStyleIdx="1" presStyleCnt="7"/>
      <dgm:spPr/>
    </dgm:pt>
    <dgm:pt modelId="{08614695-6506-4104-984A-A1CC2C213459}" type="pres">
      <dgm:prSet presAssocID="{F575E3E2-92A1-4A2F-A9C4-B234F9AAC00B}" presName="connectorText" presStyleLbl="sibTrans1D1" presStyleIdx="1" presStyleCnt="7"/>
      <dgm:spPr/>
    </dgm:pt>
    <dgm:pt modelId="{F0A116AD-D331-4629-91D7-DF4221DC1C96}" type="pres">
      <dgm:prSet presAssocID="{3BBABC68-7DFC-4BE9-8BBD-A910C59A855A}" presName="node" presStyleLbl="node1" presStyleIdx="2" presStyleCnt="8">
        <dgm:presLayoutVars>
          <dgm:bulletEnabled val="1"/>
        </dgm:presLayoutVars>
      </dgm:prSet>
      <dgm:spPr/>
    </dgm:pt>
    <dgm:pt modelId="{F81B1DA1-ADF6-4B94-9030-41BE83D76FF4}" type="pres">
      <dgm:prSet presAssocID="{05A0A0BE-4731-41D4-8904-B41A36515938}" presName="sibTrans" presStyleLbl="sibTrans1D1" presStyleIdx="2" presStyleCnt="7"/>
      <dgm:spPr/>
    </dgm:pt>
    <dgm:pt modelId="{49FAD9AA-32B7-432F-B21B-C93E73EB32EB}" type="pres">
      <dgm:prSet presAssocID="{05A0A0BE-4731-41D4-8904-B41A36515938}" presName="connectorText" presStyleLbl="sibTrans1D1" presStyleIdx="2" presStyleCnt="7"/>
      <dgm:spPr/>
    </dgm:pt>
    <dgm:pt modelId="{6437B01B-F247-4A03-8245-F5D2F76CCF74}" type="pres">
      <dgm:prSet presAssocID="{393799B3-EE15-4968-909C-3F77541D1B32}" presName="node" presStyleLbl="node1" presStyleIdx="3" presStyleCnt="8">
        <dgm:presLayoutVars>
          <dgm:bulletEnabled val="1"/>
        </dgm:presLayoutVars>
      </dgm:prSet>
      <dgm:spPr/>
    </dgm:pt>
    <dgm:pt modelId="{3C88280F-2484-4EC8-B1CF-C926512A8018}" type="pres">
      <dgm:prSet presAssocID="{F8F9432A-0E30-426B-88E6-085AFB968440}" presName="sibTrans" presStyleLbl="sibTrans1D1" presStyleIdx="3" presStyleCnt="7"/>
      <dgm:spPr/>
    </dgm:pt>
    <dgm:pt modelId="{DEC9E9B7-E1F4-4E26-87D0-4BDDB6FD3DC7}" type="pres">
      <dgm:prSet presAssocID="{F8F9432A-0E30-426B-88E6-085AFB968440}" presName="connectorText" presStyleLbl="sibTrans1D1" presStyleIdx="3" presStyleCnt="7"/>
      <dgm:spPr/>
    </dgm:pt>
    <dgm:pt modelId="{23900566-FAB4-464A-BB44-1C017C17585F}" type="pres">
      <dgm:prSet presAssocID="{064D7731-0177-4C67-A09E-874056BCCC34}" presName="node" presStyleLbl="node1" presStyleIdx="4" presStyleCnt="8">
        <dgm:presLayoutVars>
          <dgm:bulletEnabled val="1"/>
        </dgm:presLayoutVars>
      </dgm:prSet>
      <dgm:spPr/>
    </dgm:pt>
    <dgm:pt modelId="{2BC8FBFA-4C30-4D44-9314-FF191892DBD5}" type="pres">
      <dgm:prSet presAssocID="{9FD9F7E0-1685-4854-9987-9CB3920A16B6}" presName="sibTrans" presStyleLbl="sibTrans1D1" presStyleIdx="4" presStyleCnt="7"/>
      <dgm:spPr/>
    </dgm:pt>
    <dgm:pt modelId="{54D0F22B-ED63-4BA2-BDF9-538367E89BF4}" type="pres">
      <dgm:prSet presAssocID="{9FD9F7E0-1685-4854-9987-9CB3920A16B6}" presName="connectorText" presStyleLbl="sibTrans1D1" presStyleIdx="4" presStyleCnt="7"/>
      <dgm:spPr/>
    </dgm:pt>
    <dgm:pt modelId="{E613BDFD-4891-4E6E-BF2D-7B553A87A564}" type="pres">
      <dgm:prSet presAssocID="{50A58950-3F43-434C-8D72-9FF42F9BAF7E}" presName="node" presStyleLbl="node1" presStyleIdx="5" presStyleCnt="8">
        <dgm:presLayoutVars>
          <dgm:bulletEnabled val="1"/>
        </dgm:presLayoutVars>
      </dgm:prSet>
      <dgm:spPr/>
    </dgm:pt>
    <dgm:pt modelId="{7F9DC38A-8959-45E5-97CA-6C64C1D12DBB}" type="pres">
      <dgm:prSet presAssocID="{F2C128E8-D808-44D9-8F2E-DEB294FEECD7}" presName="sibTrans" presStyleLbl="sibTrans1D1" presStyleIdx="5" presStyleCnt="7"/>
      <dgm:spPr/>
    </dgm:pt>
    <dgm:pt modelId="{31585206-71E8-4A46-9998-8FF137C586CC}" type="pres">
      <dgm:prSet presAssocID="{F2C128E8-D808-44D9-8F2E-DEB294FEECD7}" presName="connectorText" presStyleLbl="sibTrans1D1" presStyleIdx="5" presStyleCnt="7"/>
      <dgm:spPr/>
    </dgm:pt>
    <dgm:pt modelId="{84077EBC-BEF7-46C9-98DF-F95BBB3C234A}" type="pres">
      <dgm:prSet presAssocID="{741EB57B-2CD4-41D2-B5E9-CA6B16C6F87A}" presName="node" presStyleLbl="node1" presStyleIdx="6" presStyleCnt="8">
        <dgm:presLayoutVars>
          <dgm:bulletEnabled val="1"/>
        </dgm:presLayoutVars>
      </dgm:prSet>
      <dgm:spPr/>
    </dgm:pt>
    <dgm:pt modelId="{8D4CD5F4-D688-44C5-B33C-27946591CC58}" type="pres">
      <dgm:prSet presAssocID="{FF5C37E3-795A-4B27-978D-F9422D19126A}" presName="sibTrans" presStyleLbl="sibTrans1D1" presStyleIdx="6" presStyleCnt="7"/>
      <dgm:spPr/>
    </dgm:pt>
    <dgm:pt modelId="{0A710CBC-D289-4559-9572-5892286598BB}" type="pres">
      <dgm:prSet presAssocID="{FF5C37E3-795A-4B27-978D-F9422D19126A}" presName="connectorText" presStyleLbl="sibTrans1D1" presStyleIdx="6" presStyleCnt="7"/>
      <dgm:spPr/>
    </dgm:pt>
    <dgm:pt modelId="{5B03A890-B222-4E26-84C8-AD9717923866}" type="pres">
      <dgm:prSet presAssocID="{46E1D2BB-446F-4B18-99D7-3D49553291BC}" presName="node" presStyleLbl="node1" presStyleIdx="7" presStyleCnt="8">
        <dgm:presLayoutVars>
          <dgm:bulletEnabled val="1"/>
        </dgm:presLayoutVars>
      </dgm:prSet>
      <dgm:spPr/>
    </dgm:pt>
  </dgm:ptLst>
  <dgm:cxnLst>
    <dgm:cxn modelId="{83600F04-A102-43C5-97E1-8B8CBE8A0776}" type="presOf" srcId="{FF5C37E3-795A-4B27-978D-F9422D19126A}" destId="{0A710CBC-D289-4559-9572-5892286598BB}" srcOrd="1" destOrd="0" presId="urn:microsoft.com/office/officeart/2016/7/layout/RepeatingBendingProcessNew"/>
    <dgm:cxn modelId="{C4C4C807-32B6-4125-B0C7-C0A14546CC3B}" srcId="{7D54579C-46A6-44B2-99D6-3091C97DF219}" destId="{46E1D2BB-446F-4B18-99D7-3D49553291BC}" srcOrd="7" destOrd="0" parTransId="{749A1AEF-AEC1-4793-8D90-AF8ED14EDF35}" sibTransId="{E2A6C6D4-758D-4045-9276-DA4182CAC370}"/>
    <dgm:cxn modelId="{C91B1A17-B6EA-441B-B868-1D15CE23FC47}" type="presOf" srcId="{9FD9F7E0-1685-4854-9987-9CB3920A16B6}" destId="{2BC8FBFA-4C30-4D44-9314-FF191892DBD5}" srcOrd="0" destOrd="0" presId="urn:microsoft.com/office/officeart/2016/7/layout/RepeatingBendingProcessNew"/>
    <dgm:cxn modelId="{98E7461E-EF37-403F-BA52-616E38B6A58F}" srcId="{064D7731-0177-4C67-A09E-874056BCCC34}" destId="{A0AA873C-8A33-43E2-AF5E-86C42D7FF162}" srcOrd="1" destOrd="0" parTransId="{1FFDBA6D-A4A0-4896-A37A-71615BA870A2}" sibTransId="{84BAF445-1DCA-4AA3-A9BA-A825E112AD93}"/>
    <dgm:cxn modelId="{466C7029-B564-403B-B4DD-0E0916692B61}" srcId="{7D54579C-46A6-44B2-99D6-3091C97DF219}" destId="{201E53A5-15E4-4759-B252-571F11CBB3F8}" srcOrd="0" destOrd="0" parTransId="{DB28969E-41AF-450D-AC14-D3E496725C08}" sibTransId="{9E657830-7C2E-4ACD-8B05-5EB67CF1C9F2}"/>
    <dgm:cxn modelId="{7009BD40-01AB-4BF2-9D27-05B177EBBF51}" type="presOf" srcId="{064D7731-0177-4C67-A09E-874056BCCC34}" destId="{23900566-FAB4-464A-BB44-1C017C17585F}" srcOrd="0" destOrd="0" presId="urn:microsoft.com/office/officeart/2016/7/layout/RepeatingBendingProcessNew"/>
    <dgm:cxn modelId="{7DB5AD66-FE22-4F09-8287-EF4DC81C5D00}" srcId="{7D54579C-46A6-44B2-99D6-3091C97DF219}" destId="{741EB57B-2CD4-41D2-B5E9-CA6B16C6F87A}" srcOrd="6" destOrd="0" parTransId="{AC55A1DB-6693-40FF-905A-AF61C303137A}" sibTransId="{FF5C37E3-795A-4B27-978D-F9422D19126A}"/>
    <dgm:cxn modelId="{76F2156C-369C-4883-85EA-C923BB8F6A4B}" type="presOf" srcId="{9FD9F7E0-1685-4854-9987-9CB3920A16B6}" destId="{54D0F22B-ED63-4BA2-BDF9-538367E89BF4}" srcOrd="1" destOrd="0" presId="urn:microsoft.com/office/officeart/2016/7/layout/RepeatingBendingProcessNew"/>
    <dgm:cxn modelId="{16BC5850-EF14-459D-91D1-1EDC91353E7F}" type="presOf" srcId="{F8F9432A-0E30-426B-88E6-085AFB968440}" destId="{DEC9E9B7-E1F4-4E26-87D0-4BDDB6FD3DC7}" srcOrd="1" destOrd="0" presId="urn:microsoft.com/office/officeart/2016/7/layout/RepeatingBendingProcessNew"/>
    <dgm:cxn modelId="{A908A150-6B3C-4DBE-8A2E-32D5A700C460}" type="presOf" srcId="{9E657830-7C2E-4ACD-8B05-5EB67CF1C9F2}" destId="{54D2B4C3-4910-4815-B76C-5A2DA3F64A4E}" srcOrd="1" destOrd="0" presId="urn:microsoft.com/office/officeart/2016/7/layout/RepeatingBendingProcessNew"/>
    <dgm:cxn modelId="{52A5E572-72B8-454A-89D5-909B56EA9D17}" type="presOf" srcId="{F2C128E8-D808-44D9-8F2E-DEB294FEECD7}" destId="{31585206-71E8-4A46-9998-8FF137C586CC}" srcOrd="1" destOrd="0" presId="urn:microsoft.com/office/officeart/2016/7/layout/RepeatingBendingProcessNew"/>
    <dgm:cxn modelId="{0F4F2375-A4F7-4996-B464-6FCFD6426EEF}" type="presOf" srcId="{F575E3E2-92A1-4A2F-A9C4-B234F9AAC00B}" destId="{1CB4630B-39E8-4487-B135-99B3709BA648}" srcOrd="0" destOrd="0" presId="urn:microsoft.com/office/officeart/2016/7/layout/RepeatingBendingProcessNew"/>
    <dgm:cxn modelId="{CB308180-6514-4256-8EE3-4EA2A3CC0745}" type="presOf" srcId="{9E657830-7C2E-4ACD-8B05-5EB67CF1C9F2}" destId="{69D7380B-32A4-46B1-8D4D-DC81CAE23696}" srcOrd="0" destOrd="0" presId="urn:microsoft.com/office/officeart/2016/7/layout/RepeatingBendingProcessNew"/>
    <dgm:cxn modelId="{69964181-D672-4CCA-8E50-08B91E7E922E}" type="presOf" srcId="{7D54579C-46A6-44B2-99D6-3091C97DF219}" destId="{F85B597D-56D1-4AF2-96A1-67629E4DD4C2}" srcOrd="0" destOrd="0" presId="urn:microsoft.com/office/officeart/2016/7/layout/RepeatingBendingProcessNew"/>
    <dgm:cxn modelId="{21742182-CE5D-42B3-8785-A1D583381AE4}" type="presOf" srcId="{FF5C37E3-795A-4B27-978D-F9422D19126A}" destId="{8D4CD5F4-D688-44C5-B33C-27946591CC58}" srcOrd="0" destOrd="0" presId="urn:microsoft.com/office/officeart/2016/7/layout/RepeatingBendingProcessNew"/>
    <dgm:cxn modelId="{4F236D83-7553-4AA3-A18E-8B3D7E3C7292}" type="presOf" srcId="{393799B3-EE15-4968-909C-3F77541D1B32}" destId="{6437B01B-F247-4A03-8245-F5D2F76CCF74}" srcOrd="0" destOrd="0" presId="urn:microsoft.com/office/officeart/2016/7/layout/RepeatingBendingProcessNew"/>
    <dgm:cxn modelId="{EEB9FB89-6E72-47E1-BBBD-000841D175AC}" srcId="{7D54579C-46A6-44B2-99D6-3091C97DF219}" destId="{BE80B85D-DB52-4C2D-8E19-91AB27BC4378}" srcOrd="1" destOrd="0" parTransId="{BE2514F6-4FB4-4D6A-915D-B0D0565BA84B}" sibTransId="{F575E3E2-92A1-4A2F-A9C4-B234F9AAC00B}"/>
    <dgm:cxn modelId="{ED3DB98A-AD9A-45BB-B55E-E6BDD54AFC5D}" type="presOf" srcId="{A0AA873C-8A33-43E2-AF5E-86C42D7FF162}" destId="{23900566-FAB4-464A-BB44-1C017C17585F}" srcOrd="0" destOrd="2" presId="urn:microsoft.com/office/officeart/2016/7/layout/RepeatingBendingProcessNew"/>
    <dgm:cxn modelId="{B0206B96-D147-49BC-8581-AB9DC4ECCAA8}" srcId="{7D54579C-46A6-44B2-99D6-3091C97DF219}" destId="{50A58950-3F43-434C-8D72-9FF42F9BAF7E}" srcOrd="5" destOrd="0" parTransId="{242E73F4-5C8B-418C-BFC1-1A6D3D730612}" sibTransId="{F2C128E8-D808-44D9-8F2E-DEB294FEECD7}"/>
    <dgm:cxn modelId="{85CA85A0-2950-4B60-838C-521765448878}" type="presOf" srcId="{05A0A0BE-4731-41D4-8904-B41A36515938}" destId="{F81B1DA1-ADF6-4B94-9030-41BE83D76FF4}" srcOrd="0" destOrd="0" presId="urn:microsoft.com/office/officeart/2016/7/layout/RepeatingBendingProcessNew"/>
    <dgm:cxn modelId="{2A1DBBA7-C23D-438D-9BC2-111EC0031CD7}" type="presOf" srcId="{F2C128E8-D808-44D9-8F2E-DEB294FEECD7}" destId="{7F9DC38A-8959-45E5-97CA-6C64C1D12DBB}" srcOrd="0" destOrd="0" presId="urn:microsoft.com/office/officeart/2016/7/layout/RepeatingBendingProcessNew"/>
    <dgm:cxn modelId="{D10D0FB9-0E11-4E6C-8C19-C8C8B6CF886A}" srcId="{064D7731-0177-4C67-A09E-874056BCCC34}" destId="{CB0EE3E1-6698-4B0A-B9E3-60CDFC83F693}" srcOrd="0" destOrd="0" parTransId="{4FE52DB7-333E-4E0A-9157-25F363B7B282}" sibTransId="{19267122-85A4-4E5A-85D4-3A40E91DF1E6}"/>
    <dgm:cxn modelId="{58D11EBF-B717-41FF-B6ED-D8E6AF9FEA40}" type="presOf" srcId="{201E53A5-15E4-4759-B252-571F11CBB3F8}" destId="{FEAE369B-544A-441B-AA32-45BCAB8E417B}" srcOrd="0" destOrd="0" presId="urn:microsoft.com/office/officeart/2016/7/layout/RepeatingBendingProcessNew"/>
    <dgm:cxn modelId="{2F3133C4-DB5F-4E33-8F27-AE682FB085A5}" srcId="{7D54579C-46A6-44B2-99D6-3091C97DF219}" destId="{393799B3-EE15-4968-909C-3F77541D1B32}" srcOrd="3" destOrd="0" parTransId="{6BD2C71F-D732-44B7-A6D7-6E66A9476FEA}" sibTransId="{F8F9432A-0E30-426B-88E6-085AFB968440}"/>
    <dgm:cxn modelId="{B10B4AC5-A076-46DF-9E6A-A5CFD6169B9F}" srcId="{7D54579C-46A6-44B2-99D6-3091C97DF219}" destId="{064D7731-0177-4C67-A09E-874056BCCC34}" srcOrd="4" destOrd="0" parTransId="{D6676C4B-922B-4209-9A0F-4382075AE1E5}" sibTransId="{9FD9F7E0-1685-4854-9987-9CB3920A16B6}"/>
    <dgm:cxn modelId="{C2238AC6-BDAA-4E67-ACCC-E58EEB00ABD1}" type="presOf" srcId="{741EB57B-2CD4-41D2-B5E9-CA6B16C6F87A}" destId="{84077EBC-BEF7-46C9-98DF-F95BBB3C234A}" srcOrd="0" destOrd="0" presId="urn:microsoft.com/office/officeart/2016/7/layout/RepeatingBendingProcessNew"/>
    <dgm:cxn modelId="{53140FC7-E61F-45E4-8545-EF2A360ED943}" type="presOf" srcId="{05A0A0BE-4731-41D4-8904-B41A36515938}" destId="{49FAD9AA-32B7-432F-B21B-C93E73EB32EB}" srcOrd="1" destOrd="0" presId="urn:microsoft.com/office/officeart/2016/7/layout/RepeatingBendingProcessNew"/>
    <dgm:cxn modelId="{68961FD8-B698-460D-9FFD-3D53175B2AD0}" srcId="{7D54579C-46A6-44B2-99D6-3091C97DF219}" destId="{3BBABC68-7DFC-4BE9-8BBD-A910C59A855A}" srcOrd="2" destOrd="0" parTransId="{4B06E13B-7A65-4184-B45A-0637605EBCFC}" sibTransId="{05A0A0BE-4731-41D4-8904-B41A36515938}"/>
    <dgm:cxn modelId="{01A461D8-8FD0-49FF-B559-53581BC8B068}" type="presOf" srcId="{F575E3E2-92A1-4A2F-A9C4-B234F9AAC00B}" destId="{08614695-6506-4104-984A-A1CC2C213459}" srcOrd="1" destOrd="0" presId="urn:microsoft.com/office/officeart/2016/7/layout/RepeatingBendingProcessNew"/>
    <dgm:cxn modelId="{A6CC56E0-8F59-4123-A447-F11D565A2197}" type="presOf" srcId="{3BBABC68-7DFC-4BE9-8BBD-A910C59A855A}" destId="{F0A116AD-D331-4629-91D7-DF4221DC1C96}" srcOrd="0" destOrd="0" presId="urn:microsoft.com/office/officeart/2016/7/layout/RepeatingBendingProcessNew"/>
    <dgm:cxn modelId="{FB78C4E2-D35C-4B73-BE83-ACF16FD39210}" type="presOf" srcId="{46E1D2BB-446F-4B18-99D7-3D49553291BC}" destId="{5B03A890-B222-4E26-84C8-AD9717923866}" srcOrd="0" destOrd="0" presId="urn:microsoft.com/office/officeart/2016/7/layout/RepeatingBendingProcessNew"/>
    <dgm:cxn modelId="{243443E3-6F7E-4ABF-9F14-61BDD3A31D39}" type="presOf" srcId="{CB0EE3E1-6698-4B0A-B9E3-60CDFC83F693}" destId="{23900566-FAB4-464A-BB44-1C017C17585F}" srcOrd="0" destOrd="1" presId="urn:microsoft.com/office/officeart/2016/7/layout/RepeatingBendingProcessNew"/>
    <dgm:cxn modelId="{B2723EE4-7633-45E4-BD2A-9B0462DD1EF7}" type="presOf" srcId="{F8F9432A-0E30-426B-88E6-085AFB968440}" destId="{3C88280F-2484-4EC8-B1CF-C926512A8018}" srcOrd="0" destOrd="0" presId="urn:microsoft.com/office/officeart/2016/7/layout/RepeatingBendingProcessNew"/>
    <dgm:cxn modelId="{1A58B2FA-AE35-4228-9DEC-DBCFEF09C876}" type="presOf" srcId="{BE80B85D-DB52-4C2D-8E19-91AB27BC4378}" destId="{87F24F2A-1680-4594-99A3-2889895BF107}" srcOrd="0" destOrd="0" presId="urn:microsoft.com/office/officeart/2016/7/layout/RepeatingBendingProcessNew"/>
    <dgm:cxn modelId="{1A83AEFE-61B8-4955-AC94-A49F784E0FBC}" type="presOf" srcId="{50A58950-3F43-434C-8D72-9FF42F9BAF7E}" destId="{E613BDFD-4891-4E6E-BF2D-7B553A87A564}" srcOrd="0" destOrd="0" presId="urn:microsoft.com/office/officeart/2016/7/layout/RepeatingBendingProcessNew"/>
    <dgm:cxn modelId="{66762A86-2393-435F-9A85-1201EC0D6FE0}" type="presParOf" srcId="{F85B597D-56D1-4AF2-96A1-67629E4DD4C2}" destId="{FEAE369B-544A-441B-AA32-45BCAB8E417B}" srcOrd="0" destOrd="0" presId="urn:microsoft.com/office/officeart/2016/7/layout/RepeatingBendingProcessNew"/>
    <dgm:cxn modelId="{0C7D3E94-9E1C-4F7D-B4CA-E5D32906C09D}" type="presParOf" srcId="{F85B597D-56D1-4AF2-96A1-67629E4DD4C2}" destId="{69D7380B-32A4-46B1-8D4D-DC81CAE23696}" srcOrd="1" destOrd="0" presId="urn:microsoft.com/office/officeart/2016/7/layout/RepeatingBendingProcessNew"/>
    <dgm:cxn modelId="{C79758EB-6564-412E-AB85-29D91BAB9F27}" type="presParOf" srcId="{69D7380B-32A4-46B1-8D4D-DC81CAE23696}" destId="{54D2B4C3-4910-4815-B76C-5A2DA3F64A4E}" srcOrd="0" destOrd="0" presId="urn:microsoft.com/office/officeart/2016/7/layout/RepeatingBendingProcessNew"/>
    <dgm:cxn modelId="{69135C98-2640-40E5-9078-9130BE8DE355}" type="presParOf" srcId="{F85B597D-56D1-4AF2-96A1-67629E4DD4C2}" destId="{87F24F2A-1680-4594-99A3-2889895BF107}" srcOrd="2" destOrd="0" presId="urn:microsoft.com/office/officeart/2016/7/layout/RepeatingBendingProcessNew"/>
    <dgm:cxn modelId="{5E082176-51D7-4804-8112-2030294C3701}" type="presParOf" srcId="{F85B597D-56D1-4AF2-96A1-67629E4DD4C2}" destId="{1CB4630B-39E8-4487-B135-99B3709BA648}" srcOrd="3" destOrd="0" presId="urn:microsoft.com/office/officeart/2016/7/layout/RepeatingBendingProcessNew"/>
    <dgm:cxn modelId="{2FFFEBB8-CD98-4219-B31B-734EEB7C9E31}" type="presParOf" srcId="{1CB4630B-39E8-4487-B135-99B3709BA648}" destId="{08614695-6506-4104-984A-A1CC2C213459}" srcOrd="0" destOrd="0" presId="urn:microsoft.com/office/officeart/2016/7/layout/RepeatingBendingProcessNew"/>
    <dgm:cxn modelId="{57EC0699-2B87-449E-A346-AE2A5D5E88DD}" type="presParOf" srcId="{F85B597D-56D1-4AF2-96A1-67629E4DD4C2}" destId="{F0A116AD-D331-4629-91D7-DF4221DC1C96}" srcOrd="4" destOrd="0" presId="urn:microsoft.com/office/officeart/2016/7/layout/RepeatingBendingProcessNew"/>
    <dgm:cxn modelId="{CD5F768A-4B48-4BE0-A8A5-DF247A43B182}" type="presParOf" srcId="{F85B597D-56D1-4AF2-96A1-67629E4DD4C2}" destId="{F81B1DA1-ADF6-4B94-9030-41BE83D76FF4}" srcOrd="5" destOrd="0" presId="urn:microsoft.com/office/officeart/2016/7/layout/RepeatingBendingProcessNew"/>
    <dgm:cxn modelId="{53218E3A-9728-448A-9390-CE5F555646F5}" type="presParOf" srcId="{F81B1DA1-ADF6-4B94-9030-41BE83D76FF4}" destId="{49FAD9AA-32B7-432F-B21B-C93E73EB32EB}" srcOrd="0" destOrd="0" presId="urn:microsoft.com/office/officeart/2016/7/layout/RepeatingBendingProcessNew"/>
    <dgm:cxn modelId="{C0AFF0D4-2550-4D0B-BB90-D998E713531A}" type="presParOf" srcId="{F85B597D-56D1-4AF2-96A1-67629E4DD4C2}" destId="{6437B01B-F247-4A03-8245-F5D2F76CCF74}" srcOrd="6" destOrd="0" presId="urn:microsoft.com/office/officeart/2016/7/layout/RepeatingBendingProcessNew"/>
    <dgm:cxn modelId="{40261D33-2EF1-4C21-9521-231129C5ABF6}" type="presParOf" srcId="{F85B597D-56D1-4AF2-96A1-67629E4DD4C2}" destId="{3C88280F-2484-4EC8-B1CF-C926512A8018}" srcOrd="7" destOrd="0" presId="urn:microsoft.com/office/officeart/2016/7/layout/RepeatingBendingProcessNew"/>
    <dgm:cxn modelId="{B0ACD37F-FEFC-4EE3-8650-6FDAE58FFEF9}" type="presParOf" srcId="{3C88280F-2484-4EC8-B1CF-C926512A8018}" destId="{DEC9E9B7-E1F4-4E26-87D0-4BDDB6FD3DC7}" srcOrd="0" destOrd="0" presId="urn:microsoft.com/office/officeart/2016/7/layout/RepeatingBendingProcessNew"/>
    <dgm:cxn modelId="{B0721C9E-C91C-4981-8CC6-0E64AF7CC873}" type="presParOf" srcId="{F85B597D-56D1-4AF2-96A1-67629E4DD4C2}" destId="{23900566-FAB4-464A-BB44-1C017C17585F}" srcOrd="8" destOrd="0" presId="urn:microsoft.com/office/officeart/2016/7/layout/RepeatingBendingProcessNew"/>
    <dgm:cxn modelId="{BE2D97C8-B1C1-4594-A24F-D1D32730F1A0}" type="presParOf" srcId="{F85B597D-56D1-4AF2-96A1-67629E4DD4C2}" destId="{2BC8FBFA-4C30-4D44-9314-FF191892DBD5}" srcOrd="9" destOrd="0" presId="urn:microsoft.com/office/officeart/2016/7/layout/RepeatingBendingProcessNew"/>
    <dgm:cxn modelId="{5C4C9250-D82B-48E0-B630-7E762989DD48}" type="presParOf" srcId="{2BC8FBFA-4C30-4D44-9314-FF191892DBD5}" destId="{54D0F22B-ED63-4BA2-BDF9-538367E89BF4}" srcOrd="0" destOrd="0" presId="urn:microsoft.com/office/officeart/2016/7/layout/RepeatingBendingProcessNew"/>
    <dgm:cxn modelId="{ABD275D7-3295-4FD5-AF70-E855AD475829}" type="presParOf" srcId="{F85B597D-56D1-4AF2-96A1-67629E4DD4C2}" destId="{E613BDFD-4891-4E6E-BF2D-7B553A87A564}" srcOrd="10" destOrd="0" presId="urn:microsoft.com/office/officeart/2016/7/layout/RepeatingBendingProcessNew"/>
    <dgm:cxn modelId="{BEF86B4B-DBB3-42CB-843A-9BBAA67456C9}" type="presParOf" srcId="{F85B597D-56D1-4AF2-96A1-67629E4DD4C2}" destId="{7F9DC38A-8959-45E5-97CA-6C64C1D12DBB}" srcOrd="11" destOrd="0" presId="urn:microsoft.com/office/officeart/2016/7/layout/RepeatingBendingProcessNew"/>
    <dgm:cxn modelId="{E9A3CD0C-B320-47C3-A895-81CCC0BCA7D9}" type="presParOf" srcId="{7F9DC38A-8959-45E5-97CA-6C64C1D12DBB}" destId="{31585206-71E8-4A46-9998-8FF137C586CC}" srcOrd="0" destOrd="0" presId="urn:microsoft.com/office/officeart/2016/7/layout/RepeatingBendingProcessNew"/>
    <dgm:cxn modelId="{075D4EF7-8AB2-4EC2-9A6B-A7E4854D93C5}" type="presParOf" srcId="{F85B597D-56D1-4AF2-96A1-67629E4DD4C2}" destId="{84077EBC-BEF7-46C9-98DF-F95BBB3C234A}" srcOrd="12" destOrd="0" presId="urn:microsoft.com/office/officeart/2016/7/layout/RepeatingBendingProcessNew"/>
    <dgm:cxn modelId="{E4900C79-4000-4AA9-8AA3-160D097499E3}" type="presParOf" srcId="{F85B597D-56D1-4AF2-96A1-67629E4DD4C2}" destId="{8D4CD5F4-D688-44C5-B33C-27946591CC58}" srcOrd="13" destOrd="0" presId="urn:microsoft.com/office/officeart/2016/7/layout/RepeatingBendingProcessNew"/>
    <dgm:cxn modelId="{B5C72BFE-B1CD-4290-9E48-48C684EC9BB7}" type="presParOf" srcId="{8D4CD5F4-D688-44C5-B33C-27946591CC58}" destId="{0A710CBC-D289-4559-9572-5892286598BB}" srcOrd="0" destOrd="0" presId="urn:microsoft.com/office/officeart/2016/7/layout/RepeatingBendingProcessNew"/>
    <dgm:cxn modelId="{765EE28C-6036-4F36-8066-53A1A0DD038E}" type="presParOf" srcId="{F85B597D-56D1-4AF2-96A1-67629E4DD4C2}" destId="{5B03A890-B222-4E26-84C8-AD9717923866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A73AD-98F2-4BAB-B7F4-28E4079148D1}">
      <dsp:nvSpPr>
        <dsp:cNvPr id="0" name=""/>
        <dsp:cNvSpPr/>
      </dsp:nvSpPr>
      <dsp:spPr>
        <a:xfrm>
          <a:off x="601030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67EA9-4684-463F-A6F9-A0D2BC4AE342}">
      <dsp:nvSpPr>
        <dsp:cNvPr id="0" name=""/>
        <dsp:cNvSpPr/>
      </dsp:nvSpPr>
      <dsp:spPr>
        <a:xfrm>
          <a:off x="995905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2B00E-E810-47A3-8C26-212E99D19D81}">
      <dsp:nvSpPr>
        <dsp:cNvPr id="0" name=""/>
        <dsp:cNvSpPr/>
      </dsp:nvSpPr>
      <dsp:spPr>
        <a:xfrm>
          <a:off x="8718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From Working Software</a:t>
          </a:r>
        </a:p>
      </dsp:txBody>
      <dsp:txXfrm>
        <a:off x="8718" y="2745000"/>
        <a:ext cx="3037500" cy="720000"/>
      </dsp:txXfrm>
    </dsp:sp>
    <dsp:sp modelId="{A0B75E59-F326-4C77-8B42-237028A9F375}">
      <dsp:nvSpPr>
        <dsp:cNvPr id="0" name=""/>
        <dsp:cNvSpPr/>
      </dsp:nvSpPr>
      <dsp:spPr>
        <a:xfrm>
          <a:off x="4170093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E2583-5210-4B30-B71E-A7D67E26A9E2}">
      <dsp:nvSpPr>
        <dsp:cNvPr id="0" name=""/>
        <dsp:cNvSpPr/>
      </dsp:nvSpPr>
      <dsp:spPr>
        <a:xfrm>
          <a:off x="4564968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B78-1616-4187-A63A-4BCE49B17F71}">
      <dsp:nvSpPr>
        <dsp:cNvPr id="0" name=""/>
        <dsp:cNvSpPr/>
      </dsp:nvSpPr>
      <dsp:spPr>
        <a:xfrm>
          <a:off x="3577780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To Professional software</a:t>
          </a:r>
        </a:p>
      </dsp:txBody>
      <dsp:txXfrm>
        <a:off x="3577780" y="2745000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F87C0-3CF3-4F4A-A1FD-331876655C01}">
      <dsp:nvSpPr>
        <dsp:cNvPr id="0" name=""/>
        <dsp:cNvSpPr/>
      </dsp:nvSpPr>
      <dsp:spPr>
        <a:xfrm>
          <a:off x="0" y="2168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D55A7-5A36-45ED-8BC2-DCDD721695F7}">
      <dsp:nvSpPr>
        <dsp:cNvPr id="0" name=""/>
        <dsp:cNvSpPr/>
      </dsp:nvSpPr>
      <dsp:spPr>
        <a:xfrm>
          <a:off x="134369" y="102112"/>
          <a:ext cx="244307" cy="244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8FFFE-4ED6-422A-BB7A-48954E970CCE}">
      <dsp:nvSpPr>
        <dsp:cNvPr id="0" name=""/>
        <dsp:cNvSpPr/>
      </dsp:nvSpPr>
      <dsp:spPr>
        <a:xfrm>
          <a:off x="513046" y="2168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Functional contract (specification and documentation)</a:t>
          </a:r>
        </a:p>
      </dsp:txBody>
      <dsp:txXfrm>
        <a:off x="513046" y="2168"/>
        <a:ext cx="6110451" cy="444195"/>
      </dsp:txXfrm>
    </dsp:sp>
    <dsp:sp modelId="{87CBA29B-6FA3-4768-8D48-42EC8A19921C}">
      <dsp:nvSpPr>
        <dsp:cNvPr id="0" name=""/>
        <dsp:cNvSpPr/>
      </dsp:nvSpPr>
      <dsp:spPr>
        <a:xfrm>
          <a:off x="0" y="55741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B840D-A853-415B-A75F-DCBCD74FD494}">
      <dsp:nvSpPr>
        <dsp:cNvPr id="0" name=""/>
        <dsp:cNvSpPr/>
      </dsp:nvSpPr>
      <dsp:spPr>
        <a:xfrm>
          <a:off x="134369" y="657357"/>
          <a:ext cx="244307" cy="244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A08BA-3370-4CD4-B222-4859FCD2BCDC}">
      <dsp:nvSpPr>
        <dsp:cNvPr id="0" name=""/>
        <dsp:cNvSpPr/>
      </dsp:nvSpPr>
      <dsp:spPr>
        <a:xfrm>
          <a:off x="513046" y="557412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Quick (REPL) feedback cycle for developer</a:t>
          </a:r>
        </a:p>
      </dsp:txBody>
      <dsp:txXfrm>
        <a:off x="513046" y="557412"/>
        <a:ext cx="6110451" cy="444195"/>
      </dsp:txXfrm>
    </dsp:sp>
    <dsp:sp modelId="{854A1121-E43F-45EB-AA18-1A4813D9243E}">
      <dsp:nvSpPr>
        <dsp:cNvPr id="0" name=""/>
        <dsp:cNvSpPr/>
      </dsp:nvSpPr>
      <dsp:spPr>
        <a:xfrm>
          <a:off x="0" y="1112657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01047-0D67-49AB-95CC-3F782DF99F5C}">
      <dsp:nvSpPr>
        <dsp:cNvPr id="0" name=""/>
        <dsp:cNvSpPr/>
      </dsp:nvSpPr>
      <dsp:spPr>
        <a:xfrm>
          <a:off x="134369" y="1212601"/>
          <a:ext cx="244307" cy="244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D9BC-E79A-4535-AA24-B103B3239699}">
      <dsp:nvSpPr>
        <dsp:cNvPr id="0" name=""/>
        <dsp:cNvSpPr/>
      </dsp:nvSpPr>
      <dsp:spPr>
        <a:xfrm>
          <a:off x="513046" y="1112657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Proof of “working”</a:t>
          </a:r>
        </a:p>
      </dsp:txBody>
      <dsp:txXfrm>
        <a:off x="513046" y="1112657"/>
        <a:ext cx="6110451" cy="444195"/>
      </dsp:txXfrm>
    </dsp:sp>
    <dsp:sp modelId="{D9ACCA29-FE63-41C7-AD9D-4BD6AD96961F}">
      <dsp:nvSpPr>
        <dsp:cNvPr id="0" name=""/>
        <dsp:cNvSpPr/>
      </dsp:nvSpPr>
      <dsp:spPr>
        <a:xfrm>
          <a:off x="0" y="166790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74241-CEAF-453F-8B65-24B795F40F3A}">
      <dsp:nvSpPr>
        <dsp:cNvPr id="0" name=""/>
        <dsp:cNvSpPr/>
      </dsp:nvSpPr>
      <dsp:spPr>
        <a:xfrm>
          <a:off x="134369" y="1767846"/>
          <a:ext cx="244307" cy="244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818DB-1D12-4F28-B97D-A863C7D0F079}">
      <dsp:nvSpPr>
        <dsp:cNvPr id="0" name=""/>
        <dsp:cNvSpPr/>
      </dsp:nvSpPr>
      <dsp:spPr>
        <a:xfrm>
          <a:off x="513046" y="1667902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Insulator that allows </a:t>
          </a:r>
        </a:p>
      </dsp:txBody>
      <dsp:txXfrm>
        <a:off x="513046" y="1667902"/>
        <a:ext cx="2980799" cy="444195"/>
      </dsp:txXfrm>
    </dsp:sp>
    <dsp:sp modelId="{BEC45568-0AFF-4246-99CB-E2E51D60B4A0}">
      <dsp:nvSpPr>
        <dsp:cNvPr id="0" name=""/>
        <dsp:cNvSpPr/>
      </dsp:nvSpPr>
      <dsp:spPr>
        <a:xfrm>
          <a:off x="3493845" y="1667902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refactoring and code optimizations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upgrades</a:t>
          </a:r>
        </a:p>
      </dsp:txBody>
      <dsp:txXfrm>
        <a:off x="3493845" y="1667902"/>
        <a:ext cx="3129651" cy="444195"/>
      </dsp:txXfrm>
    </dsp:sp>
    <dsp:sp modelId="{6C505001-F5FA-4DE3-BE9E-0CDCDB259DEC}">
      <dsp:nvSpPr>
        <dsp:cNvPr id="0" name=""/>
        <dsp:cNvSpPr/>
      </dsp:nvSpPr>
      <dsp:spPr>
        <a:xfrm>
          <a:off x="0" y="2223146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F9597-A817-4972-8DEE-1DB4E9931D05}">
      <dsp:nvSpPr>
        <dsp:cNvPr id="0" name=""/>
        <dsp:cNvSpPr/>
      </dsp:nvSpPr>
      <dsp:spPr>
        <a:xfrm>
          <a:off x="134369" y="2323090"/>
          <a:ext cx="244307" cy="2443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5ADA6-B37A-47C7-84B0-A0D54EFC7197}">
      <dsp:nvSpPr>
        <dsp:cNvPr id="0" name=""/>
        <dsp:cNvSpPr/>
      </dsp:nvSpPr>
      <dsp:spPr>
        <a:xfrm>
          <a:off x="513046" y="2223146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Regression detector </a:t>
          </a:r>
        </a:p>
      </dsp:txBody>
      <dsp:txXfrm>
        <a:off x="513046" y="2223146"/>
        <a:ext cx="2980799" cy="444195"/>
      </dsp:txXfrm>
    </dsp:sp>
    <dsp:sp modelId="{553093DE-8404-49A6-BC64-9E22067167E7}">
      <dsp:nvSpPr>
        <dsp:cNvPr id="0" name=""/>
        <dsp:cNvSpPr/>
      </dsp:nvSpPr>
      <dsp:spPr>
        <a:xfrm>
          <a:off x="3493845" y="2223146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things changed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and </a:t>
          </a:r>
          <a:r>
            <a:rPr lang="en-US" sz="1100" kern="1200" dirty="0"/>
            <a:t>things unchanged but impacted by changes</a:t>
          </a:r>
        </a:p>
      </dsp:txBody>
      <dsp:txXfrm>
        <a:off x="3493845" y="2223146"/>
        <a:ext cx="3129651" cy="444195"/>
      </dsp:txXfrm>
    </dsp:sp>
    <dsp:sp modelId="{89F10073-5D49-41A4-BA48-F386E780F0A0}">
      <dsp:nvSpPr>
        <dsp:cNvPr id="0" name=""/>
        <dsp:cNvSpPr/>
      </dsp:nvSpPr>
      <dsp:spPr>
        <a:xfrm>
          <a:off x="0" y="2778391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DAD5-29D2-4457-9DFC-039E888B2CD8}">
      <dsp:nvSpPr>
        <dsp:cNvPr id="0" name=""/>
        <dsp:cNvSpPr/>
      </dsp:nvSpPr>
      <dsp:spPr>
        <a:xfrm>
          <a:off x="134369" y="2878335"/>
          <a:ext cx="244307" cy="2443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208C7-F509-484F-B3A3-0C49224EEDDD}">
      <dsp:nvSpPr>
        <dsp:cNvPr id="0" name=""/>
        <dsp:cNvSpPr/>
      </dsp:nvSpPr>
      <dsp:spPr>
        <a:xfrm>
          <a:off x="513046" y="2778391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Health indicator &amp; Smoke detector</a:t>
          </a:r>
        </a:p>
      </dsp:txBody>
      <dsp:txXfrm>
        <a:off x="513046" y="2778391"/>
        <a:ext cx="6110451" cy="444195"/>
      </dsp:txXfrm>
    </dsp:sp>
    <dsp:sp modelId="{98ADC71C-5B46-4D9D-ADDA-5EC2D52D36C1}">
      <dsp:nvSpPr>
        <dsp:cNvPr id="0" name=""/>
        <dsp:cNvSpPr/>
      </dsp:nvSpPr>
      <dsp:spPr>
        <a:xfrm>
          <a:off x="0" y="3333635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AD5A3-00C9-40A6-BBE6-3EB03111BD9B}">
      <dsp:nvSpPr>
        <dsp:cNvPr id="0" name=""/>
        <dsp:cNvSpPr/>
      </dsp:nvSpPr>
      <dsp:spPr>
        <a:xfrm>
          <a:off x="134369" y="3433579"/>
          <a:ext cx="244307" cy="24430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2B840-6701-4628-B3AA-2CB5D7860E3C}">
      <dsp:nvSpPr>
        <dsp:cNvPr id="0" name=""/>
        <dsp:cNvSpPr/>
      </dsp:nvSpPr>
      <dsp:spPr>
        <a:xfrm>
          <a:off x="513046" y="3333635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 for (re)using code</a:t>
          </a:r>
        </a:p>
      </dsp:txBody>
      <dsp:txXfrm>
        <a:off x="513046" y="3333635"/>
        <a:ext cx="6110451" cy="444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7380B-32A4-46B1-8D4D-DC81CAE23696}">
      <dsp:nvSpPr>
        <dsp:cNvPr id="0" name=""/>
        <dsp:cNvSpPr/>
      </dsp:nvSpPr>
      <dsp:spPr>
        <a:xfrm>
          <a:off x="2182777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462359"/>
        <a:ext cx="17760" cy="3552"/>
      </dsp:txXfrm>
    </dsp:sp>
    <dsp:sp modelId="{FEAE369B-544A-441B-AA32-45BCAB8E417B}">
      <dsp:nvSpPr>
        <dsp:cNvPr id="0" name=""/>
        <dsp:cNvSpPr/>
      </dsp:nvSpPr>
      <dsp:spPr>
        <a:xfrm>
          <a:off x="640163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Tiered roll out</a:t>
          </a:r>
        </a:p>
      </dsp:txBody>
      <dsp:txXfrm>
        <a:off x="640163" y="811"/>
        <a:ext cx="1544413" cy="926648"/>
      </dsp:txXfrm>
    </dsp:sp>
    <dsp:sp modelId="{1CB4630B-39E8-4487-B135-99B3709BA648}">
      <dsp:nvSpPr>
        <dsp:cNvPr id="0" name=""/>
        <dsp:cNvSpPr/>
      </dsp:nvSpPr>
      <dsp:spPr>
        <a:xfrm>
          <a:off x="4082406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462359"/>
        <a:ext cx="17760" cy="3552"/>
      </dsp:txXfrm>
    </dsp:sp>
    <dsp:sp modelId="{87F24F2A-1680-4594-99A3-2889895BF107}">
      <dsp:nvSpPr>
        <dsp:cNvPr id="0" name=""/>
        <dsp:cNvSpPr/>
      </dsp:nvSpPr>
      <dsp:spPr>
        <a:xfrm>
          <a:off x="2539792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Spot issue [very quickly]</a:t>
          </a:r>
        </a:p>
      </dsp:txBody>
      <dsp:txXfrm>
        <a:off x="2539792" y="811"/>
        <a:ext cx="1544413" cy="926648"/>
      </dsp:txXfrm>
    </dsp:sp>
    <dsp:sp modelId="{F81B1DA1-ADF6-4B94-9030-41BE83D76FF4}">
      <dsp:nvSpPr>
        <dsp:cNvPr id="0" name=""/>
        <dsp:cNvSpPr/>
      </dsp:nvSpPr>
      <dsp:spPr>
        <a:xfrm>
          <a:off x="1412370" y="925660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1086191"/>
        <a:ext cx="190791" cy="3552"/>
      </dsp:txXfrm>
    </dsp:sp>
    <dsp:sp modelId="{F0A116AD-D331-4629-91D7-DF4221DC1C96}">
      <dsp:nvSpPr>
        <dsp:cNvPr id="0" name=""/>
        <dsp:cNvSpPr/>
      </dsp:nvSpPr>
      <dsp:spPr>
        <a:xfrm>
          <a:off x="4439421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Assign priority</a:t>
          </a:r>
        </a:p>
      </dsp:txBody>
      <dsp:txXfrm>
        <a:off x="4439421" y="811"/>
        <a:ext cx="1544413" cy="926648"/>
      </dsp:txXfrm>
    </dsp:sp>
    <dsp:sp modelId="{3C88280F-2484-4EC8-B1CF-C926512A8018}">
      <dsp:nvSpPr>
        <dsp:cNvPr id="0" name=""/>
        <dsp:cNvSpPr/>
      </dsp:nvSpPr>
      <dsp:spPr>
        <a:xfrm>
          <a:off x="2182777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1744223"/>
        <a:ext cx="17760" cy="3552"/>
      </dsp:txXfrm>
    </dsp:sp>
    <dsp:sp modelId="{6437B01B-F247-4A03-8245-F5D2F76CCF74}">
      <dsp:nvSpPr>
        <dsp:cNvPr id="0" name=""/>
        <dsp:cNvSpPr/>
      </dsp:nvSpPr>
      <dsp:spPr>
        <a:xfrm>
          <a:off x="640163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Define test (to reproduce and guard against regression)</a:t>
          </a:r>
        </a:p>
      </dsp:txBody>
      <dsp:txXfrm>
        <a:off x="640163" y="1282675"/>
        <a:ext cx="1544413" cy="926648"/>
      </dsp:txXfrm>
    </dsp:sp>
    <dsp:sp modelId="{2BC8FBFA-4C30-4D44-9314-FF191892DBD5}">
      <dsp:nvSpPr>
        <dsp:cNvPr id="0" name=""/>
        <dsp:cNvSpPr/>
      </dsp:nvSpPr>
      <dsp:spPr>
        <a:xfrm>
          <a:off x="4082406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1744223"/>
        <a:ext cx="17760" cy="3552"/>
      </dsp:txXfrm>
    </dsp:sp>
    <dsp:sp modelId="{23900566-FAB4-464A-BB44-1C017C17585F}">
      <dsp:nvSpPr>
        <dsp:cNvPr id="0" name=""/>
        <dsp:cNvSpPr/>
      </dsp:nvSpPr>
      <dsp:spPr>
        <a:xfrm>
          <a:off x="2539792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fix on branch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working code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professional code</a:t>
          </a:r>
        </a:p>
      </dsp:txBody>
      <dsp:txXfrm>
        <a:off x="2539792" y="1282675"/>
        <a:ext cx="1544413" cy="926648"/>
      </dsp:txXfrm>
    </dsp:sp>
    <dsp:sp modelId="{7F9DC38A-8959-45E5-97CA-6C64C1D12DBB}">
      <dsp:nvSpPr>
        <dsp:cNvPr id="0" name=""/>
        <dsp:cNvSpPr/>
      </dsp:nvSpPr>
      <dsp:spPr>
        <a:xfrm>
          <a:off x="1412370" y="2207523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2368055"/>
        <a:ext cx="190791" cy="3552"/>
      </dsp:txXfrm>
    </dsp:sp>
    <dsp:sp modelId="{E613BDFD-4891-4E6E-BF2D-7B553A87A564}">
      <dsp:nvSpPr>
        <dsp:cNvPr id="0" name=""/>
        <dsp:cNvSpPr/>
      </dsp:nvSpPr>
      <dsp:spPr>
        <a:xfrm>
          <a:off x="4439421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 and Merge to trunk =&gt; DONE</a:t>
          </a:r>
        </a:p>
      </dsp:txBody>
      <dsp:txXfrm>
        <a:off x="4439421" y="1282675"/>
        <a:ext cx="1544413" cy="926648"/>
      </dsp:txXfrm>
    </dsp:sp>
    <dsp:sp modelId="{8D4CD5F4-D688-44C5-B33C-27946591CC58}">
      <dsp:nvSpPr>
        <dsp:cNvPr id="0" name=""/>
        <dsp:cNvSpPr/>
      </dsp:nvSpPr>
      <dsp:spPr>
        <a:xfrm>
          <a:off x="2182777" y="2982142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3026086"/>
        <a:ext cx="17760" cy="3552"/>
      </dsp:txXfrm>
    </dsp:sp>
    <dsp:sp modelId="{84077EBC-BEF7-46C9-98DF-F95BBB3C234A}">
      <dsp:nvSpPr>
        <dsp:cNvPr id="0" name=""/>
        <dsp:cNvSpPr/>
      </dsp:nvSpPr>
      <dsp:spPr>
        <a:xfrm>
          <a:off x="640163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&lt;business decision&gt;</a:t>
          </a:r>
        </a:p>
      </dsp:txBody>
      <dsp:txXfrm>
        <a:off x="640163" y="2564538"/>
        <a:ext cx="1544413" cy="926648"/>
      </dsp:txXfrm>
    </dsp:sp>
    <dsp:sp modelId="{5B03A890-B222-4E26-84C8-AD9717923866}">
      <dsp:nvSpPr>
        <dsp:cNvPr id="0" name=""/>
        <dsp:cNvSpPr/>
      </dsp:nvSpPr>
      <dsp:spPr>
        <a:xfrm>
          <a:off x="2539792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Roll Out</a:t>
          </a:r>
        </a:p>
      </dsp:txBody>
      <dsp:txXfrm>
        <a:off x="2539792" y="2564538"/>
        <a:ext cx="1544413" cy="926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09:59:13.2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4744 211,'0'-2,"-1"1,0 0,1 0,-1 0,0 0,0 0,0 0,0 0,0 0,0 0,0 1,-1-1,1 0,0 0,0 1,-1-1,1 1,-1-1,1 1,0-1,-1 1,1 0,-1-1,1 1,-1 0,0 0,-1 0,-53-5,48 5,-591-5,336 8,-9-3,0 11,-320 43,366-20,-393 44,189-57,141-8,109 3,-265 51,425-63,-23 3,-78 23,106-25,0 0,0 1,1 0,0 1,1 1,0 0,0 0,-13 12,13-10,0 1,0 1,2 0,0 0,0 0,2 1,0 1,1-1,0 1,2 0,0 0,1 1,1-1,1 1,-2 28,4-6,6 146,-4-179,0 0,0 0,0 0,1-1,0 1,0 0,0-1,0 1,1-1,0 1,0-1,0 0,1 0,-1 0,1 0,0 0,0-1,0 1,0-1,8 3,10 4,0-1,1-1,29 6,1 1,58 15,2-3,190 21,22-8,581 11,361-96,-476 9,3 37,-339 3,-110-4,340 3,86 43,-471-22,914 15,-143-20,-828-11,275 18,63 2,-438-20,192 28,-160-14,-8-8,282-8,-314-6,-32-4,0-4,131-24,-123 16,-87 14,131-24,-134 23,0-2,-1 0,0-1,0 0,21-12,-31 13,0-1,-1 1,0-2,13-13,21-16,133-73,-113 74,108-81,-134 88,-22 18,-2 0,1 0,11-14,-21 19,1 0,-1 0,-1 0,0 0,0 0,0-1,-1 1,0-1,-1 1,1-11,-1 10,0-1,-1 0,0 0,0 1,-1-1,-1 0,1 1,-1-1,-1 1,0-1,-1 1,1 0,-2 0,1 0,-12-12,-24-23,-3 1,-2 2,-1 2,-3 1,-2 2,-2 1,-2 3,-1 1,-1 2,-81-27,-404-99,295 112,156 28,-445-49,-153 30,-2 28,664 4,-521-15,335 6,130 6,-1015-23,260 58,236-9,500-19,1 4,-117 20,109-12,-170 7,-18-25,-78 3,-72 47,290-27,81-15,-1-2,-83-4,79-1,44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2:42.3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1076 97,'-45'-2,"-37"2,73 1,1 0,-1 0,0 1,1 0,-1 0,-14 8,4-1,1 0,1 2,-1 0,-15 15,20-16,-1 0,0-2,-27 14,-5 3,26-13,0 0,-1-1,0-1,-41 13,49-20,4-1,0 0,0 1,0 0,0 0,1 1,-14 7,-35 24,34-22,-31 24,47-31,-20 15,-31 32,19-17,31-30,1 0,0 0,0 1,0 0,1 0,0 1,0-1,1 1,0 0,-5 13,-14 42,-10 31,31-82,0 0,1 1,0 0,1-1,1 25,0-34,0 0,1 0,-1-1,1 1,0 0,0 0,0-1,0 1,0 0,0-1,1 0,0 1,-1-1,1 0,0 1,0-1,0 0,0 0,0-1,1 1,-1 0,1-1,-1 1,1-1,-1 0,1 0,0 0,-1 0,1-1,3 1,9 2,0-2,1 0,-1 0,23-4,-16 2,-6 0,-1 1,1 0,0 1,0 1,16 4,12 4,31 10,-58-15,0 0,1-1,-1-1,1-1,0-1,-1 0,1-1,0-1,0 0,-1-2,1 0,33-11,-43 10,0-1,0 0,-1 0,0 0,0-1,0 0,0-1,5-7,16-15,7 3,-29 22,0 0,0-1,0 1,-1-1,0 0,0 0,0-1,-1 0,6-7,-6 5,0 1,1 0,1 0,-1 0,1 1,0 0,0 0,14-10,-10 10,1-1,0 2,0 0,0 0,19-4,-10 2,0 0,-1-2,0 0,0-1,-1-1,32-24,-25 17,-20 15,0-1,-1 1,1-1,-1 0,1 0,-1 0,0 0,-1-1,1 0,4-9,-3 5,1 0,9-11,10-16,-18 23,0-1,-1 0,-1 0,0-1,0 1,-2-1,0 0,2-30,-5-117,-1 84,1 73,0-1,-1 1,1 0,-1-1,0 1,0 0,-1 0,1-1,-3-4,2 8,1-1,-1 1,0 0,0 0,0 0,0 0,0 0,0 1,0-1,0 0,-1 1,1 0,-1-1,1 1,-1 0,1 1,-1-1,0 0,-4 0,-19-2,0 2,1 1,-30 3,8-1,20-1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1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51,'-51'-15,"-41"10,83 6,1-1,-1 1,1 0,-1 0,1 1,0 0,0 1,-14 6,19-7,1 0,0 0,0 0,0 0,0 0,0 0,1 0,-1 1,1-1,0 1,-1-1,1 1,0 0,0-1,1 1,-1 0,1 0,-1-1,1 6,-1 9,1 0,3 21,-1-11,-2-19,1 0,0 1,0-1,1 0,0 0,1 0,0 0,5 10,3 1,26 35,-34-51,2 4,8 8,-1 1,0 1,-2 0,0 0,0 1,-2 0,12 37,-18-48,1 1,0-1,0 0,0 0,1-1,0 1,0-1,1 0,-1 0,2 0,6 7,-4-6,-1 1,0 1,0-1,7 14,-9-14,0-1,0 0,1 0,0-1,0 0,1 0,0 0,7 5,-1-2,0-1,0 0,26 10,-21-14,0 0,0-1,1-1,-1-1,1 0,-1-2,22-2,15 0,564 3,-596-1,0-2,0 0,25-8,20-2,75-1,228 7,-233 8,64 16,-20 0,228-31,110 8,-293 9,-22-2,218-3,-95-24,-49 1,98-19,-5-31,-218 42,-127 28,-1-1,0-1,0-1,-1-1,0-1,0-2,-2 0,37-25,26-28,76-64,-161 129,0-1,-1 1,1-1,0 1,-1-1,1 1,0-1,-1 0,1 1,0-1,-1 0,1 0,-1 0,0 1,1-1,-1 0,0 0,1 0,-1 0,0 0,0 1,0-1,1 0,-1 0,0 0,0 0,-1 0,1 0,0 0,0 0,0 0,-1 1,1-1,0 0,-1 0,1 0,-1 0,1 1,-1-1,1 0,-1 0,1 1,-1-1,0 0,1 1,-1-1,0 1,0-1,1 1,-1-1,0 1,0 0,0-1,0 1,0 0,-1-1,-6-2,0 1,-1 0,1 0,-16-2,-133-1,90 4,-71-9,-143-11,14 2,204 7,-81-25,-32-7,90 32,-109-2,-87 15,104 2,-457-24,466 11,0 7,1 7,-225 34,328-27,-79 11,-181 7,181-28,-242 9,-243 10,520-19,-99-2,68-16,96 10,-80-3,106 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4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106 120,'-1'1,"0"-1,0 0,0 1,0 0,1-1,-1 1,0-1,1 1,-1 0,0-1,1 1,-1 0,1 0,-1-1,1 1,0 0,-1 0,1 0,-1 2,-6 19,7-21,-24 105,-13 138,22-129,10-68,2 1,1-1,3 1,2-1,11 52,-13-93,0-1,1 1,0-1,0 0,1 1,0-1,0-1,0 1,0 0,0-1,1 1,0-1,0 0,0 0,7 4,8 4,-1 0,36 15,-3-2,42 23,-72-41,0 0,0-1,0-1,1-1,31 2,13 2,280 36,72 12,-335-41,157 5,89-21,-130-2,21 1,294 7,-333 11,45 1,-172-15,1-3,61-9,-58-2,1-2,100-41,-93 31,-30 10,0-3,-1 0,-1-3,-1-1,-1-1,43-39,-62 48,0-2,-1 1,-1-1,-1-1,10-18,-6 11,25-33,121-124,-149 166,0-1,-1 0,0-1,-1-1,-1 1,8-25,-6 13,-2-1,-1 0,4-34,-10 55,0 1,-1-1,0 1,0-1,-1 0,0 1,0-1,-1 1,0 0,0-1,0 1,-1 0,0 0,-1 0,0 1,0-1,0 1,0 0,-1 0,0 1,-1-1,1 1,-1 0,-10-6,-15-11,-1 1,-2 2,0 2,-59-22,-149-36,145 52,0 5,-171-11,-200 27,94 27,-75 2,-46-44,320 3,-207 10,65 32,62-3,238-24,0 2,1-1,-1 2,1 0,0 1,-17 8,3 1,1 2,-31 21,32-18,0-2,-2-2,0 0,-54 17,52-26,19-5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50.0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5:5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3.1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7.89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6879 1823,'0'-3,"1"0,0 0,-1 0,1 0,0 0,1 0,-1 0,0 0,1 1,-1-1,5-4,3-7,34-62,-4-2,-3-1,-3-2,-4-1,-4-1,-3-2,-4 0,-4-1,6-170,-20 247,0 0,0 0,-1 0,0 0,-1-1,0 1,-1 1,1-1,-2 0,1 1,-1-1,0 1,-1 0,0 1,0-1,-1 1,0 0,0 0,-1 1,-10-9,-31-20,-89-49,-63-17,135 69,-212-104,228 112,-2 2,-1 3,-76-19,-164-13,-75 20,0 5,-2 27,146 1,188 0,-1 2,1 2,0 1,-44 15,-10 1,43-9,1 1,-82 41,-9 3,54-29,-155 33,94-31,-176 64,278-83,0 3,0 1,2 2,-50 32,56-29,-4 3,-44 22,67-39,-1-2,0 0,-1-1,1 0,-1-2,-26 4,-51-2,-105-9,43 0,118 4,-166 3,159 1,1 1,-71 18,-38 33,110-38,0-2,-67 16,56-23,0-2,-57-1,-110-11,60 1,-322 4,468 0,-1 0,0-1,1-1,0 0,-1-1,1 0,0-1,0-1,-16-8,3-4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20.27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5737 0,'-176'13,"-258"73,272-47,-803 110,773-142,-320 24,3 64,281-32,-430 31,469-91,-375 34,461-18,1 6,1 8,1 7,1 6,-161 113,104-30,134-107,0 2,1 1,1 2,-31 52,41-59,0 2,2-1,-1 2,2 0,0 0,1 1,0 0,1 1,1-1,-3 34,2 6,0 1,4 130,2-154,2 0,1 0,0-1,2 1,13 55,-15-80,0 0,1 0,0-1,0-1,1 1,0-1,1-1,0 0,0 0,1-1,0-1,0 0,1 0,0-1,0-1,13 9,-3-7,0-1,1-1,0-1,0-2,28 2,109-2,-121-6,344-5,430 7,-2 111,-667-76,387 78,-442-105,1-6,0-6,0-6,95-28,185-106,-136 46,-145 68,1 5,117-5,176 25,-271 5,-63-3,0-4,0-3,-1-3,50-22,172-103,-45 21,-174 92,-1-2,83-66,-73 46,-32 28,-1-3,0-1,-1-1,33-44,88-160,-94 147,-43 70,1 0,-1-1,0 0,-1-1,0 0,0-1,-1 0,1-1,-2 1,1-2,-1 1,0-1,-1 0,0 0,2-15,-3 13,-1 0,0 0,0 0,-1 0,0 0,0 0,-2 0,1 0,-1 0,0 0,-1 0,-1 1,1 0,-1 0,-1 1,0-1,0 1,-1 1,0 0,0 0,-1 1,0 0,-1 1,0 0,0 1,0 1,0-1,-1 2,-10-7,-30-26,-317-248,106 127,223 142,-1 3,0 2,-73-13,94 25,-2-3,0-1,1-1,-1-1,1-1,1-2,-1-1,1-1,1-1,-25-30,12 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2.7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4110 287,'-20'-1,"1"-2,-36-10,-17-4,-565-8,487 26,-836 1,898-2,1-5,-1-5,1-5,1-5,-95-40,178 59,-208-78,164 65,-1 3,-76-5,-233 21,318-1,0 3,1 2,-50 21,-110 68,190-93,0 0,1 1,-1 1,1 0,0 0,0 1,1 0,0 0,-6 10,-6 14,-19 46,11-24,-111 236,127-271,2 1,0 0,0 1,2 0,0 1,1-1,0 2,1-1,-2 37,5-46,1-1,0 1,0 0,1-1,1 1,-1-1,1 0,1 0,0 0,0 0,1 0,0-1,0 0,1 0,0 0,0-1,1 0,14 18,-7-14,1 0,0-1,1-1,0 0,1-2,0 0,0-2,0 0,1-1,0-2,29 6,18-3,118-4,-131-5,2361-9,-1973 10,-99-29,-41 1,-244 25,0-4,0-3,0-3,-2-3,1-3,61-34,-94 44,1 1,22-4,-25 7,1 0,35-18,-51 20,-1 1,1-1,-1 0,0 0,1 0,-1-1,0 1,0-1,-1 0,1 0,0 0,-1-1,0 1,0-1,0 0,0 0,-1 0,1 0,-1 0,0 0,0-1,0 1,-1 0,1-11,-1 7,-1 1,1 0,-1 0,0 0,0 0,-1 0,0 0,0 0,0 0,-1 1,1 0,-1-1,-1 1,1 1,-8-12,-3 1,-1 1,0 1,-20-15,-8-8,-50-56,-68-63,151 150,0 0,0 1,0 0,0 1,-1 1,0 0,1 1,-17-2,-7 1,-46 5,78-1,-34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2:02.19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06.3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8-2-2021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bosepchuk/the-one-chart-every-developer-must-understand-2db9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mzn.to/2ZIOBre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https://www.slideserve.com/ayala/se-3910-real-time-systems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4880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Jesús Quintero tells what happened to him when he went to work at a </a:t>
            </a:r>
            <a:r>
              <a:rPr lang="en-US" dirty="0" err="1"/>
              <a:t>chiringuito</a:t>
            </a:r>
            <a:r>
              <a:rPr lang="en-US" dirty="0"/>
              <a:t> in </a:t>
            </a:r>
            <a:r>
              <a:rPr lang="en-US" dirty="0" err="1"/>
              <a:t>Chipiona</a:t>
            </a:r>
            <a:r>
              <a:rPr lang="en-US" dirty="0"/>
              <a:t> and they sent him to clean some paella pans in </a:t>
            </a:r>
            <a:r>
              <a:rPr lang="en-US" dirty="0" err="1"/>
              <a:t>Ratones</a:t>
            </a:r>
            <a:r>
              <a:rPr lang="en-US" dirty="0"/>
              <a:t> </a:t>
            </a:r>
            <a:r>
              <a:rPr lang="en-US" dirty="0" err="1"/>
              <a:t>Coloraos</a:t>
            </a:r>
            <a:r>
              <a:rPr lang="en-US" dirty="0"/>
              <a:t>, Canal Sur.</a:t>
            </a:r>
          </a:p>
          <a:p>
            <a:endParaRPr lang="en-US" dirty="0"/>
          </a:p>
          <a:p>
            <a:r>
              <a:rPr lang="en-US" dirty="0"/>
              <a:t>use first 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8199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can only be created when story is ready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 err="1"/>
              <a:t>DoR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functional specifications 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boundary conditions, non happy cases and exceptional situations are covered in specifications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 Functional Requirements are clear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Business Value of feature is defined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TCO budget</a:t>
            </a:r>
            <a:br>
              <a:rPr lang="en-US" sz="1100" dirty="0"/>
            </a:b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Reference architecture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Design &amp; implementation guidelines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3000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https://www.tiobe.com/tics/</a:t>
            </a:r>
          </a:p>
          <a:p>
            <a:r>
              <a:rPr lang="en-US" err="1"/>
              <a:t>Tiobe</a:t>
            </a:r>
            <a:r>
              <a:rPr lang="en-US"/>
              <a:t> Quality Indicator: https://www.tiobe.com/files/TIOBEQualityIndicator_v4_6.pdf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72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7979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06974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31656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 test is production</a:t>
            </a:r>
          </a:p>
          <a:p>
            <a:r>
              <a:rPr lang="en-US" dirty="0"/>
              <a:t>controlled production roll out is one way to perform (final)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0529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analysis (</a:t>
            </a:r>
            <a:r>
              <a:rPr lang="en-US" dirty="0" err="1"/>
              <a:t>splunk</a:t>
            </a:r>
            <a:r>
              <a:rPr lang="en-US" dirty="0"/>
              <a:t>, elastic, azure or OCI log analytics)</a:t>
            </a:r>
          </a:p>
          <a:p>
            <a:r>
              <a:rPr lang="en-US" dirty="0"/>
              <a:t>metrics analysis</a:t>
            </a:r>
          </a:p>
          <a:p>
            <a:r>
              <a:rPr lang="en-US" dirty="0"/>
              <a:t>real time and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2991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Elk event leidt tot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debt</a:t>
            </a:r>
            <a:r>
              <a:rPr lang="nl-NL" sz="1200" dirty="0"/>
              <a:t> en/of actie/user story</a:t>
            </a:r>
          </a:p>
          <a:p>
            <a:r>
              <a:rPr lang="nl-NL" sz="1200" dirty="0" err="1"/>
              <a:t>DevOps</a:t>
            </a:r>
            <a:r>
              <a:rPr lang="nl-NL" sz="1200" dirty="0"/>
              <a:t> team houdt status bij van applicatie-componenten en platform-onderdelen en tools </a:t>
            </a:r>
            <a:br>
              <a:rPr lang="nl-NL" sz="1200" dirty="0"/>
            </a:br>
            <a:r>
              <a:rPr lang="nl-NL" sz="1200" dirty="0"/>
              <a:t>(functioneel, non-functioneel en technisch</a:t>
            </a:r>
            <a:endParaRPr lang="en-NL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7272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Elk event leidt tot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debt</a:t>
            </a:r>
            <a:r>
              <a:rPr lang="nl-NL" sz="1200" dirty="0"/>
              <a:t> en/of actie/user story</a:t>
            </a:r>
          </a:p>
          <a:p>
            <a:r>
              <a:rPr lang="nl-NL" sz="1200" dirty="0" err="1"/>
              <a:t>DevOps</a:t>
            </a:r>
            <a:r>
              <a:rPr lang="nl-NL" sz="1200" dirty="0"/>
              <a:t> team houdt status bij van applicatie-componenten en platform-onderdelen en tools </a:t>
            </a:r>
            <a:br>
              <a:rPr lang="nl-NL" sz="1200" dirty="0"/>
            </a:br>
            <a:r>
              <a:rPr lang="nl-NL" sz="1200" dirty="0"/>
              <a:t>(functioneel, non-functioneel en technisch</a:t>
            </a:r>
            <a:endParaRPr lang="en-NL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8890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erosion</a:t>
            </a:r>
          </a:p>
          <a:p>
            <a:r>
              <a:rPr lang="en-US" dirty="0"/>
              <a:t>slowly eating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1525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https://www.futuristgerd.com/2016/05/my-presentation-at-innotown-2016-in-alesund-the-next-5-years-in-technology-and-innovation/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69518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683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512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https://dev.to/bosepchuk/the-one-chart-every-developer-must-understand-2db9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Capers Jones with co-author, Olivier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Bonsignour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titled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The Economics of Software Quality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4635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Mergeable</a:t>
            </a:r>
            <a:endParaRPr lang="nl-NL"/>
          </a:p>
          <a:p>
            <a:r>
              <a:rPr lang="nl-NL" err="1"/>
              <a:t>Granularity</a:t>
            </a:r>
            <a:r>
              <a:rPr lang="nl-NL"/>
              <a:t>/unit of… delivery/</a:t>
            </a:r>
            <a:r>
              <a:rPr lang="nl-NL" err="1"/>
              <a:t>build</a:t>
            </a:r>
            <a:r>
              <a:rPr lang="nl-NL"/>
              <a:t>/</a:t>
            </a:r>
          </a:p>
          <a:p>
            <a:r>
              <a:rPr lang="nl-NL"/>
              <a:t>Code analysis</a:t>
            </a:r>
          </a:p>
          <a:p>
            <a:r>
              <a:rPr lang="nl-NL" err="1"/>
              <a:t>Structured</a:t>
            </a:r>
            <a:r>
              <a:rPr lang="nl-NL"/>
              <a:t> (</a:t>
            </a:r>
            <a:r>
              <a:rPr lang="nl-NL" err="1"/>
              <a:t>declarative</a:t>
            </a:r>
            <a:r>
              <a:rPr lang="nl-NL"/>
              <a:t>)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409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1564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042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erosion</a:t>
            </a:r>
          </a:p>
          <a:p>
            <a:r>
              <a:rPr lang="en-US" dirty="0"/>
              <a:t>slowly eating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39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5851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B706-E68F-407E-9D9A-3A98CFF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EB-F969-43DF-9C15-D1B71F9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9C49-7531-4DC5-A383-D9068B06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F217-50B9-4DF0-BE9F-5AF0071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45E-4FA8-4B2B-9C64-0036F810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575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C627-F945-4B5C-B29D-DD3B11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36D3-10C6-45F9-A1C5-F337CCF75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BB51-CF7F-499C-AA05-FD0E0956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7B1D-9FD7-42FC-9810-51900D2C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123EC-A321-4772-B8CD-83AD9C07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D0CA-6DEA-4DBF-8FBC-76A959AF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896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50B81-D9FD-E347-AFB6-674AF229E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67749" y="3490089"/>
            <a:ext cx="5857493" cy="1102519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BBD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073676" y="4728594"/>
            <a:ext cx="11920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600" b="0" dirty="0" err="1">
                <a:solidFill>
                  <a:srgbClr val="FBBD13"/>
                </a:solidFill>
              </a:rPr>
              <a:t>rmoug.org</a:t>
            </a:r>
            <a:endParaRPr lang="en-US" sz="1600" dirty="0">
              <a:solidFill>
                <a:srgbClr val="FBBD1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49" y="4824067"/>
            <a:ext cx="705928" cy="187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2944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E4A3-4673-4BB9-80B6-BC47724E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01C2-6A44-43BF-8537-6626D3CC6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FA3E-D56A-47AD-8502-F3011B3D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B424-5F1C-4668-A3D4-F0277B35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03C-7FB6-496D-8C7B-FAF96BE5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3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A623-0545-459D-9135-70AB059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3DD0-34FB-4EBF-8699-1F4BC366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B0F0-826F-4EF8-814A-687EC7B3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0C87-31D1-4C90-986D-58420272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A5150-8E5C-404F-85D3-498247B3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3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6D8B-88E4-4A93-A868-5D31EAD3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9D35C-95BB-4B21-AB18-C99DDF4D0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4CF59-9FBA-47DD-8893-8C51B4B1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F406-EDBB-4BB4-AA8E-CE56D670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FB9DB-5329-4E2F-A49A-6F222D82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599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FD55-6623-46A2-8E5F-A3974CE4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3BDA-46EB-4E0B-AF32-75DA4B075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3D322-6A3D-49A0-8068-571696619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F6562-42C1-4ACF-8FA6-B020F1CE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0DFE2-263D-4455-BAB8-41EF8F67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B90E-4D1E-4C4A-A6EB-50C92B4E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696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4DAB-81F7-4CD3-8203-548D29E7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706C-9C6F-448C-AF32-BB95D9C7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5BE7B-F2C0-4226-8996-3FB72BDE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4DC40-D851-414B-B25D-EFDDEB83A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4B1C7-0472-4030-9FB9-D72F966E0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25C85-644E-4C5A-A409-3D5FB13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09CFA-651F-4EA1-B718-0F9E4815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20919-D186-43E5-8F79-7ACED625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796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997F-C067-407B-97F1-DCA089E5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E6964-F31E-4553-A50E-9D0448AA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BB32-8882-44AC-9481-07E914F3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6608D-1F6B-4BA7-B4B3-FEE13E3C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592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DC12F-F5AC-44D4-9896-2E8B3219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7AA8-FE7C-4990-BC03-F39CBFB2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ABBC-29F5-4E24-B750-753D86B1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1717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DA49-6E06-4181-896D-97F172A8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CA56-F091-4E96-9B0D-B7DFAF983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44656-8E93-4234-9262-7E4679F52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6B373-88FE-4A85-A751-7D2BF967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0140C-3F01-4AA8-ACB8-79128792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3A7CC-873A-4FB8-9876-234AD85B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2752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57BD-B0B1-45B1-B381-DFE02855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AA78F-73B3-48C7-B6BF-9880F29B5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F0954-9A5C-4985-B15B-A484A9E6F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B395E-E417-479F-A2C4-A3436006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F17D4-C834-4B95-8E92-01ED35B5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B00FE-30E0-419C-8FB3-921B5CE0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638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3C56-E32C-478A-A67D-A05878DE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FB1D1-E408-4A7D-8197-D498EE571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A1C8F-55B1-4C41-B493-68DE880E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56539-6B59-4879-81D1-C022C2A7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7090-11DD-4485-901B-B9F920D4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50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724CF-A21C-4EB6-972C-B6054DE28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9735E-9270-463B-91D9-E502E3238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3117-0AE7-4FDA-A4DC-B02823AD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8DDE1-DDFB-4E1A-8D7E-64C9BFE7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E64E8-1685-4C10-A50C-5D2FE2C8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02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jp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0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2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RMOUG Training Days 2021 | Code with Honor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  <p:sldLayoutId id="2147483709" r:id="rId18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5C2B1-A92C-4A73-A57A-CFB9B489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6020C-9F9D-4CCD-9263-A7268DDF9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80A9-978A-4554-8F6C-55D4375F1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D712B-9594-4E6B-9D46-DE574E8D0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97C0B-8FE0-46E9-BDF0-780B1E84D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5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RMOUG Training Days 2021 | Code with Honor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12" Type="http://schemas.openxmlformats.org/officeDocument/2006/relationships/image" Target="../media/image1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11" Type="http://schemas.openxmlformats.org/officeDocument/2006/relationships/image" Target="../media/image16.png"/><Relationship Id="rId5" Type="http://schemas.openxmlformats.org/officeDocument/2006/relationships/image" Target="../media/image11.jpe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microsoft.com/office/2017/06/relationships/model3d" Target="../media/model3d1.glb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ev.to/bosepchuk/the-one-chart-every-developer-must-understand-2db9" TargetMode="External"/><Relationship Id="rId4" Type="http://schemas.openxmlformats.org/officeDocument/2006/relationships/hyperlink" Target="https://amzn.to/2ZIOBre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sv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jpeg"/><Relationship Id="rId4" Type="http://schemas.openxmlformats.org/officeDocument/2006/relationships/image" Target="../media/image66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sv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jpe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3.sv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95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80.png"/><Relationship Id="rId3" Type="http://schemas.openxmlformats.org/officeDocument/2006/relationships/customXml" Target="../ink/ink1.xml"/><Relationship Id="rId7" Type="http://schemas.openxmlformats.org/officeDocument/2006/relationships/image" Target="../media/image150.png"/><Relationship Id="rId12" Type="http://schemas.openxmlformats.org/officeDocument/2006/relationships/customXml" Target="../ink/ink6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11" Type="http://schemas.openxmlformats.org/officeDocument/2006/relationships/image" Target="../media/image170.png"/><Relationship Id="rId5" Type="http://schemas.openxmlformats.org/officeDocument/2006/relationships/customXml" Target="../ink/ink2.xml"/><Relationship Id="rId15" Type="http://schemas.openxmlformats.org/officeDocument/2006/relationships/image" Target="../media/image190.png"/><Relationship Id="rId10" Type="http://schemas.openxmlformats.org/officeDocument/2006/relationships/customXml" Target="../ink/ink5.xml"/><Relationship Id="rId4" Type="http://schemas.openxmlformats.org/officeDocument/2006/relationships/image" Target="../media/image140.png"/><Relationship Id="rId9" Type="http://schemas.openxmlformats.org/officeDocument/2006/relationships/image" Target="../media/image160.png"/><Relationship Id="rId14" Type="http://schemas.openxmlformats.org/officeDocument/2006/relationships/customXml" Target="../ink/ink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1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6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21.jpeg"/><Relationship Id="rId7" Type="http://schemas.openxmlformats.org/officeDocument/2006/relationships/image" Target="../media/image15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9.xml"/><Relationship Id="rId5" Type="http://schemas.openxmlformats.org/officeDocument/2006/relationships/image" Target="../media/image140.png"/><Relationship Id="rId10" Type="http://schemas.openxmlformats.org/officeDocument/2006/relationships/image" Target="../media/image220.png"/><Relationship Id="rId4" Type="http://schemas.openxmlformats.org/officeDocument/2006/relationships/customXml" Target="../ink/ink8.xml"/><Relationship Id="rId9" Type="http://schemas.openxmlformats.org/officeDocument/2006/relationships/customXml" Target="../ink/ink10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jpe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sv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75.svg"/><Relationship Id="rId4" Type="http://schemas.openxmlformats.org/officeDocument/2006/relationships/image" Target="../media/image7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3.sv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8.sv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3.png"/><Relationship Id="rId4" Type="http://schemas.openxmlformats.org/officeDocument/2006/relationships/image" Target="../media/image122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2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11" Type="http://schemas.openxmlformats.org/officeDocument/2006/relationships/customXml" Target="../ink/ink12.xml"/><Relationship Id="rId5" Type="http://schemas.openxmlformats.org/officeDocument/2006/relationships/image" Target="../media/image21.jpeg"/><Relationship Id="rId10" Type="http://schemas.openxmlformats.org/officeDocument/2006/relationships/image" Target="../media/image270.png"/><Relationship Id="rId4" Type="http://schemas.openxmlformats.org/officeDocument/2006/relationships/image" Target="../media/image25.png"/><Relationship Id="rId9" Type="http://schemas.openxmlformats.org/officeDocument/2006/relationships/customXml" Target="../ink/ink1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6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14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jpeg"/><Relationship Id="rId3" Type="http://schemas.openxmlformats.org/officeDocument/2006/relationships/image" Target="../media/image129.jpeg"/><Relationship Id="rId7" Type="http://schemas.openxmlformats.org/officeDocument/2006/relationships/image" Target="../media/image133.jpeg"/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2.jpeg"/><Relationship Id="rId5" Type="http://schemas.openxmlformats.org/officeDocument/2006/relationships/image" Target="../media/image131.jpeg"/><Relationship Id="rId4" Type="http://schemas.openxmlformats.org/officeDocument/2006/relationships/image" Target="../media/image130.jpe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8.jpeg"/><Relationship Id="rId4" Type="http://schemas.openxmlformats.org/officeDocument/2006/relationships/image" Target="../media/image66.svg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3" Type="http://schemas.openxmlformats.org/officeDocument/2006/relationships/image" Target="../media/image31.jpeg"/><Relationship Id="rId7" Type="http://schemas.openxmlformats.org/officeDocument/2006/relationships/image" Target="../media/image136.jpeg"/><Relationship Id="rId12" Type="http://schemas.openxmlformats.org/officeDocument/2006/relationships/image" Target="../media/image5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jpeg"/><Relationship Id="rId11" Type="http://schemas.openxmlformats.org/officeDocument/2006/relationships/image" Target="../media/image122.jpeg"/><Relationship Id="rId5" Type="http://schemas.openxmlformats.org/officeDocument/2006/relationships/image" Target="../media/image33.jpeg"/><Relationship Id="rId10" Type="http://schemas.openxmlformats.org/officeDocument/2006/relationships/image" Target="../media/image137.png"/><Relationship Id="rId4" Type="http://schemas.openxmlformats.org/officeDocument/2006/relationships/image" Target="../media/image32.jpeg"/><Relationship Id="rId9" Type="http://schemas.openxmlformats.org/officeDocument/2006/relationships/image" Target="../media/image44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278296" y="2364828"/>
            <a:ext cx="6112566" cy="2011063"/>
          </a:xfrm>
          <a:prstGeom prst="rect">
            <a:avLst/>
          </a:prstGeom>
        </p:spPr>
        <p:txBody>
          <a:bodyPr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rgbClr val="DC8727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l-NL" sz="2400" dirty="0"/>
              <a:t>Code </a:t>
            </a:r>
            <a:r>
              <a:rPr lang="nl-NL" sz="2400" dirty="0" err="1"/>
              <a:t>with</a:t>
            </a:r>
            <a:r>
              <a:rPr lang="nl-NL" sz="2400" dirty="0"/>
              <a:t> </a:t>
            </a:r>
            <a:r>
              <a:rPr lang="nl-NL" sz="2400" dirty="0" err="1"/>
              <a:t>Honor</a:t>
            </a:r>
            <a:br>
              <a:rPr lang="nl-NL" sz="2400" dirty="0"/>
            </a:br>
            <a:endParaRPr lang="nl-NL" sz="2400" dirty="0"/>
          </a:p>
          <a:p>
            <a:pPr algn="l"/>
            <a:br>
              <a:rPr lang="en-US" sz="2400" dirty="0"/>
            </a:br>
            <a:r>
              <a:rPr lang="en-US" sz="2400" dirty="0"/>
              <a:t>on the importance and beauty </a:t>
            </a:r>
            <a:br>
              <a:rPr lang="en-US" sz="2400" dirty="0"/>
            </a:br>
            <a:r>
              <a:rPr lang="en-US" sz="2400" dirty="0"/>
              <a:t>of software programming</a:t>
            </a:r>
            <a:br>
              <a:rPr lang="en-US" dirty="0"/>
            </a:br>
            <a:r>
              <a:rPr lang="en-US" sz="1800" dirty="0">
                <a:solidFill>
                  <a:srgbClr val="FBBD13"/>
                </a:solidFill>
              </a:rPr>
              <a:t>Lucas Jellema – AMIS | Conclusion</a:t>
            </a:r>
          </a:p>
        </p:txBody>
      </p:sp>
      <p:pic>
        <p:nvPicPr>
          <p:cNvPr id="7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BCE64138-77BB-43F1-A0A1-C057DF5461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3169102" y="2364828"/>
            <a:ext cx="2805796" cy="1077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4137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929296" y="363453"/>
            <a:ext cx="5111977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</p:spTree>
    <p:extLst>
      <p:ext uri="{BB962C8B-B14F-4D97-AF65-F5344CB8AC3E}">
        <p14:creationId xmlns:p14="http://schemas.microsoft.com/office/powerpoint/2010/main" val="27253862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293950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65000"/>
                  </a:schemeClr>
                </a:solidFill>
              </a:rPr>
              <a:t>PR</a:t>
            </a:r>
            <a:r>
              <a:rPr lang="en-US" sz="6000" dirty="0" err="1"/>
              <a:t>ide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8515765" y="-1616881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elations</a:t>
            </a:r>
          </a:p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-2179809" y="-631996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9370166" y="-4529266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-4566558" y="1775451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10781610" y="755615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11710551" y="-551956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8E03-83C4-44A0-8B20-61FB13076843}"/>
              </a:ext>
            </a:extLst>
          </p:cNvPr>
          <p:cNvSpPr txBox="1"/>
          <p:nvPr/>
        </p:nvSpPr>
        <p:spPr>
          <a:xfrm>
            <a:off x="10352062" y="-2580018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68DB1-5016-4D91-9A71-1433DEE86B01}"/>
              </a:ext>
            </a:extLst>
          </p:cNvPr>
          <p:cNvSpPr txBox="1"/>
          <p:nvPr/>
        </p:nvSpPr>
        <p:spPr>
          <a:xfrm>
            <a:off x="-3613431" y="5026907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9FB79-AB0C-4A84-90B9-D359A267F5F6}"/>
              </a:ext>
            </a:extLst>
          </p:cNvPr>
          <p:cNvSpPr/>
          <p:nvPr/>
        </p:nvSpPr>
        <p:spPr>
          <a:xfrm>
            <a:off x="-1711960" y="7887530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C4083-4ED3-49EB-84D0-1E21A2D3AC7F}"/>
              </a:ext>
            </a:extLst>
          </p:cNvPr>
          <p:cNvSpPr txBox="1"/>
          <p:nvPr/>
        </p:nvSpPr>
        <p:spPr>
          <a:xfrm>
            <a:off x="-3613431" y="484223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</p:spTree>
    <p:extLst>
      <p:ext uri="{BB962C8B-B14F-4D97-AF65-F5344CB8AC3E}">
        <p14:creationId xmlns:p14="http://schemas.microsoft.com/office/powerpoint/2010/main" val="56963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293950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65000"/>
                  </a:schemeClr>
                </a:solidFill>
              </a:rPr>
              <a:t>PR</a:t>
            </a:r>
            <a:r>
              <a:rPr lang="en-US" sz="6000" dirty="0" err="1"/>
              <a:t>ide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4409144" y="4026817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elations</a:t>
            </a:r>
          </a:p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536932" y="1286138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5263545" y="1114432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203166" y="2248664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7097948" y="2333540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7603930" y="12413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8E03-83C4-44A0-8B20-61FB13076843}"/>
              </a:ext>
            </a:extLst>
          </p:cNvPr>
          <p:cNvSpPr txBox="1"/>
          <p:nvPr/>
        </p:nvSpPr>
        <p:spPr>
          <a:xfrm>
            <a:off x="6245441" y="3063680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68DB1-5016-4D91-9A71-1433DEE86B01}"/>
              </a:ext>
            </a:extLst>
          </p:cNvPr>
          <p:cNvSpPr txBox="1"/>
          <p:nvPr/>
        </p:nvSpPr>
        <p:spPr>
          <a:xfrm>
            <a:off x="644055" y="4211482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9FB79-AB0C-4A84-90B9-D359A267F5F6}"/>
              </a:ext>
            </a:extLst>
          </p:cNvPr>
          <p:cNvSpPr/>
          <p:nvPr/>
        </p:nvSpPr>
        <p:spPr>
          <a:xfrm>
            <a:off x="628425" y="4282831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C4083-4ED3-49EB-84D0-1E21A2D3AC7F}"/>
              </a:ext>
            </a:extLst>
          </p:cNvPr>
          <p:cNvSpPr txBox="1"/>
          <p:nvPr/>
        </p:nvSpPr>
        <p:spPr>
          <a:xfrm>
            <a:off x="2021076" y="1003815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</p:spTree>
    <p:extLst>
      <p:ext uri="{BB962C8B-B14F-4D97-AF65-F5344CB8AC3E}">
        <p14:creationId xmlns:p14="http://schemas.microsoft.com/office/powerpoint/2010/main" val="412614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17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8" name="Picture 2" descr="Mercedes me - Apps op Google Play">
            <a:extLst>
              <a:ext uri="{FF2B5EF4-FFF2-40B4-BE49-F238E27FC236}">
                <a16:creationId xmlns:a16="http://schemas.microsoft.com/office/drawing/2014/main" id="{2C2737F2-046B-4130-B1A8-7D27DA5A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78079-E7F3-42A2-B020-109FF4CE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22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B2252-C3E7-417E-A267-0BD41B59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17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20BB-026F-4F73-A4F1-341A35E3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We are Proud Craftsmen</a:t>
            </a:r>
          </a:p>
        </p:txBody>
      </p:sp>
      <p:pic>
        <p:nvPicPr>
          <p:cNvPr id="24578" name="Picture 2" descr="We Pride Ourselves On Our Extraordinary Craftsmen - Sitting, HD Png  Download - kindpng">
            <a:extLst>
              <a:ext uri="{FF2B5EF4-FFF2-40B4-BE49-F238E27FC236}">
                <a16:creationId xmlns:a16="http://schemas.microsoft.com/office/drawing/2014/main" id="{52760927-B78C-443C-9D13-DAD9FAAE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3424" y="687325"/>
            <a:ext cx="4032708" cy="41681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A8E45-E00D-4AA2-957F-8A77F0FF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4580" name="Picture 4" descr="New CRAFTSMAN® Hand Tools &amp; Tool Storage | We Build Pride">
            <a:extLst>
              <a:ext uri="{FF2B5EF4-FFF2-40B4-BE49-F238E27FC236}">
                <a16:creationId xmlns:a16="http://schemas.microsoft.com/office/drawing/2014/main" id="{602CD9BC-1250-4621-BD76-BB15244D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58" y="221736"/>
            <a:ext cx="1711520" cy="34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Umm el-Fahem Art Gallery: Women Ceramic Workshop | IATask Force">
            <a:extLst>
              <a:ext uri="{FF2B5EF4-FFF2-40B4-BE49-F238E27FC236}">
                <a16:creationId xmlns:a16="http://schemas.microsoft.com/office/drawing/2014/main" id="{70526B9F-28E3-4597-BD13-3AB049EA5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77277" y="1345302"/>
            <a:ext cx="2630593" cy="35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urrents by Newport News Shipbuilding - issuu">
            <a:extLst>
              <a:ext uri="{FF2B5EF4-FFF2-40B4-BE49-F238E27FC236}">
                <a16:creationId xmlns:a16="http://schemas.microsoft.com/office/drawing/2014/main" id="{9479F33F-6968-4C31-8F6B-3F4508D85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4" t="5599" b="37680"/>
          <a:stretch/>
        </p:blipFill>
        <p:spPr bwMode="auto">
          <a:xfrm>
            <a:off x="5632478" y="1544326"/>
            <a:ext cx="1711521" cy="291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DDD2A-54A6-46AE-9ACE-A5BF0250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639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F18B87A3-2738-4442-AE43-679C102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35842" name="Picture 2" descr="Waterfall or Agile Project Management? - Blog | Planview">
            <a:extLst>
              <a:ext uri="{FF2B5EF4-FFF2-40B4-BE49-F238E27FC236}">
                <a16:creationId xmlns:a16="http://schemas.microsoft.com/office/drawing/2014/main" id="{C155BF3E-33FB-4BC0-AE55-6687BBBE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3" y="975721"/>
            <a:ext cx="6623999" cy="37005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971FD-0E6F-4B96-A8D8-BB0EDEF8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677931ED-C66E-4739-8973-75D49D59D33E}"/>
              </a:ext>
            </a:extLst>
          </p:cNvPr>
          <p:cNvSpPr/>
          <p:nvPr/>
        </p:nvSpPr>
        <p:spPr>
          <a:xfrm>
            <a:off x="4572000" y="4075656"/>
            <a:ext cx="2067339" cy="50649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Business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3C6DB-95B9-435E-B358-4C1B8C7F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81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9D01-5016-4BFA-8330-7096D675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9AA1C-251F-401E-AD19-F2695F1C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886B2-F7E2-4A63-B666-F4E896979E50}"/>
              </a:ext>
            </a:extLst>
          </p:cNvPr>
          <p:cNvGrpSpPr/>
          <p:nvPr/>
        </p:nvGrpSpPr>
        <p:grpSpPr>
          <a:xfrm>
            <a:off x="203667" y="288000"/>
            <a:ext cx="4578157" cy="2196079"/>
            <a:chOff x="313129" y="1185387"/>
            <a:chExt cx="7491878" cy="3296409"/>
          </a:xfrm>
        </p:grpSpPr>
        <p:pic>
          <p:nvPicPr>
            <p:cNvPr id="39940" name="Picture 4" descr="Orange Brick Wall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AE36D337-64CC-47DF-A006-79CC76EE3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507" y="1185387"/>
              <a:ext cx="3138754" cy="3296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38F2E5-832B-4C3D-8D54-6379747C9828}"/>
                </a:ext>
              </a:extLst>
            </p:cNvPr>
            <p:cNvSpPr txBox="1"/>
            <p:nvPr/>
          </p:nvSpPr>
          <p:spPr>
            <a:xfrm>
              <a:off x="313129" y="2066186"/>
              <a:ext cx="1500481" cy="230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Development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007763-9525-487E-A80C-6E44C47AED81}"/>
                </a:ext>
              </a:extLst>
            </p:cNvPr>
            <p:cNvSpPr txBox="1"/>
            <p:nvPr/>
          </p:nvSpPr>
          <p:spPr>
            <a:xfrm>
              <a:off x="6160650" y="4146272"/>
              <a:ext cx="1246029" cy="230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Production</a:t>
              </a:r>
            </a:p>
          </p:txBody>
        </p:sp>
        <p:pic>
          <p:nvPicPr>
            <p:cNvPr id="39942" name="Picture 6" descr="Make Chef Shane Lyons's Sweet and Salty Seasonin | Tasting Table">
              <a:extLst>
                <a:ext uri="{FF2B5EF4-FFF2-40B4-BE49-F238E27FC236}">
                  <a16:creationId xmlns:a16="http://schemas.microsoft.com/office/drawing/2014/main" id="{C19BF4D6-5080-420B-BA89-4F7D23898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798" y="2833592"/>
              <a:ext cx="1451735" cy="145173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F1824AEB-B59D-4395-B550-FC4209940C35}"/>
                </a:ext>
              </a:extLst>
            </p:cNvPr>
            <p:cNvSpPr/>
            <p:nvPr/>
          </p:nvSpPr>
          <p:spPr>
            <a:xfrm>
              <a:off x="5905974" y="2285717"/>
              <a:ext cx="1899033" cy="1363538"/>
            </a:xfrm>
            <a:prstGeom prst="wedgeEllipseCallout">
              <a:avLst>
                <a:gd name="adj1" fmla="val -81814"/>
                <a:gd name="adj2" fmla="val 183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scale, performance, security, stability, recoverability, monitoring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75281C7-8370-4428-9576-720A22D7E517}"/>
                </a:ext>
              </a:extLst>
            </p:cNvPr>
            <p:cNvSpPr/>
            <p:nvPr/>
          </p:nvSpPr>
          <p:spPr>
            <a:xfrm>
              <a:off x="407504" y="1726846"/>
              <a:ext cx="6689035" cy="2275342"/>
            </a:xfrm>
            <a:custGeom>
              <a:avLst/>
              <a:gdLst>
                <a:gd name="connsiteX0" fmla="*/ 0 w 6689035"/>
                <a:gd name="connsiteY0" fmla="*/ 2000328 h 2275342"/>
                <a:gd name="connsiteX1" fmla="*/ 1252331 w 6689035"/>
                <a:gd name="connsiteY1" fmla="*/ 1980450 h 2275342"/>
                <a:gd name="connsiteX2" fmla="*/ 1520687 w 6689035"/>
                <a:gd name="connsiteY2" fmla="*/ 1195258 h 2275342"/>
                <a:gd name="connsiteX3" fmla="*/ 1858618 w 6689035"/>
                <a:gd name="connsiteY3" fmla="*/ 161589 h 2275342"/>
                <a:gd name="connsiteX4" fmla="*/ 3597966 w 6689035"/>
                <a:gd name="connsiteY4" fmla="*/ 171528 h 2275342"/>
                <a:gd name="connsiteX5" fmla="*/ 3786809 w 6689035"/>
                <a:gd name="connsiteY5" fmla="*/ 1781667 h 2275342"/>
                <a:gd name="connsiteX6" fmla="*/ 4671392 w 6689035"/>
                <a:gd name="connsiteY6" fmla="*/ 2228928 h 2275342"/>
                <a:gd name="connsiteX7" fmla="*/ 6689035 w 6689035"/>
                <a:gd name="connsiteY7" fmla="*/ 2238867 h 227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035" h="2275342">
                  <a:moveTo>
                    <a:pt x="0" y="2000328"/>
                  </a:moveTo>
                  <a:cubicBezTo>
                    <a:pt x="499441" y="2057478"/>
                    <a:pt x="998883" y="2114628"/>
                    <a:pt x="1252331" y="1980450"/>
                  </a:cubicBezTo>
                  <a:cubicBezTo>
                    <a:pt x="1505779" y="1846272"/>
                    <a:pt x="1419639" y="1498401"/>
                    <a:pt x="1520687" y="1195258"/>
                  </a:cubicBezTo>
                  <a:cubicBezTo>
                    <a:pt x="1621735" y="892115"/>
                    <a:pt x="1512405" y="332211"/>
                    <a:pt x="1858618" y="161589"/>
                  </a:cubicBezTo>
                  <a:cubicBezTo>
                    <a:pt x="2204831" y="-9033"/>
                    <a:pt x="3276601" y="-98485"/>
                    <a:pt x="3597966" y="171528"/>
                  </a:cubicBezTo>
                  <a:cubicBezTo>
                    <a:pt x="3919331" y="441541"/>
                    <a:pt x="3607905" y="1438767"/>
                    <a:pt x="3786809" y="1781667"/>
                  </a:cubicBezTo>
                  <a:cubicBezTo>
                    <a:pt x="3965713" y="2124567"/>
                    <a:pt x="4187688" y="2152728"/>
                    <a:pt x="4671392" y="2228928"/>
                  </a:cubicBezTo>
                  <a:cubicBezTo>
                    <a:pt x="5155096" y="2305128"/>
                    <a:pt x="5922065" y="2271997"/>
                    <a:pt x="6689035" y="2238867"/>
                  </a:cubicBezTo>
                </a:path>
              </a:pathLst>
            </a:cu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1660470-0052-480A-AFA8-EF72D87344AD}"/>
                </a:ext>
              </a:extLst>
            </p:cNvPr>
            <p:cNvSpPr/>
            <p:nvPr/>
          </p:nvSpPr>
          <p:spPr>
            <a:xfrm>
              <a:off x="969825" y="2510779"/>
              <a:ext cx="1112238" cy="6023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14" name="Snagit_SNG842">
              <a:extLst>
                <a:ext uri="{FF2B5EF4-FFF2-40B4-BE49-F238E27FC236}">
                  <a16:creationId xmlns:a16="http://schemas.microsoft.com/office/drawing/2014/main" id="{221D548D-3B75-4E79-B3C7-124BFE76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092" y="2542916"/>
              <a:ext cx="957369" cy="502922"/>
            </a:xfrm>
            <a:prstGeom prst="rect">
              <a:avLst/>
            </a:prstGeom>
          </p:spPr>
        </p:pic>
      </p:grpSp>
      <p:pic>
        <p:nvPicPr>
          <p:cNvPr id="3" name="Picture 8" descr="DevOps with AWS | SoftwareONE">
            <a:extLst>
              <a:ext uri="{FF2B5EF4-FFF2-40B4-BE49-F238E27FC236}">
                <a16:creationId xmlns:a16="http://schemas.microsoft.com/office/drawing/2014/main" id="{751842C3-9223-4943-A3BC-EAD4E5D4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59" y="3127162"/>
            <a:ext cx="3648643" cy="173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F745496-668F-4869-858A-5CA5BC8CB8B3}"/>
              </a:ext>
            </a:extLst>
          </p:cNvPr>
          <p:cNvSpPr/>
          <p:nvPr/>
        </p:nvSpPr>
        <p:spPr>
          <a:xfrm rot="18312165">
            <a:off x="4760684" y="2403240"/>
            <a:ext cx="506321" cy="974857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93DC77-A92F-42D1-AFD8-1A7838EA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3423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8213D9F-4313-4308-B955-756A227064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79734490"/>
              </p:ext>
            </p:extLst>
          </p:nvPr>
        </p:nvGraphicFramePr>
        <p:xfrm>
          <a:off x="711200" y="927100"/>
          <a:ext cx="6616700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09C5-DFE4-45F1-84DF-FAA1F889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MVP and incremental value delivery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CA499-E658-4903-AE6C-2818039C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01DFCC-5C49-4052-8195-D10AFA2B52CA}"/>
              </a:ext>
            </a:extLst>
          </p:cNvPr>
          <p:cNvCxnSpPr>
            <a:cxnSpLocks/>
          </p:cNvCxnSpPr>
          <p:nvPr/>
        </p:nvCxnSpPr>
        <p:spPr>
          <a:xfrm flipV="1">
            <a:off x="4572000" y="1480930"/>
            <a:ext cx="0" cy="2375453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67BEFC-F3E4-45AB-9D44-7AB1668BD094}"/>
              </a:ext>
            </a:extLst>
          </p:cNvPr>
          <p:cNvSpPr txBox="1"/>
          <p:nvPr/>
        </p:nvSpPr>
        <p:spPr>
          <a:xfrm rot="16200000">
            <a:off x="4230720" y="1622154"/>
            <a:ext cx="4825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go live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FEF1539-E0C2-4C34-B5DC-D56FC3B2FC99}"/>
              </a:ext>
            </a:extLst>
          </p:cNvPr>
          <p:cNvSpPr/>
          <p:nvPr/>
        </p:nvSpPr>
        <p:spPr>
          <a:xfrm>
            <a:off x="193226" y="3596861"/>
            <a:ext cx="1053547" cy="519043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value!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05F2D-6E6E-4FD2-B39E-75A4DB36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79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9704" y="1125895"/>
            <a:ext cx="2624856" cy="2369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2719" y="1513372"/>
            <a:ext cx="1544641" cy="1544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126A13-2A72-4839-964F-329BBF4291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0000" y="0"/>
            <a:ext cx="4064400" cy="93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705CD-32F5-4458-A0B3-EA655B9B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</a:t>
            </a:fld>
            <a:endParaRPr lang="nl-NL" noProof="0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3D Model 7" descr="The Earth">
                <a:extLst>
                  <a:ext uri="{FF2B5EF4-FFF2-40B4-BE49-F238E27FC236}">
                    <a16:creationId xmlns:a16="http://schemas.microsoft.com/office/drawing/2014/main" id="{E0A57828-E452-4D33-B596-7D9BB47A23A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03577709"/>
                  </p:ext>
                </p:extLst>
              </p:nvPr>
            </p:nvGraphicFramePr>
            <p:xfrm>
              <a:off x="6798847" y="2505484"/>
              <a:ext cx="1941417" cy="1979483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1941417" cy="1979483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3768342" ay="2478294" az="3125999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340699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3D Model 7" descr="The Earth">
                <a:extLst>
                  <a:ext uri="{FF2B5EF4-FFF2-40B4-BE49-F238E27FC236}">
                    <a16:creationId xmlns:a16="http://schemas.microsoft.com/office/drawing/2014/main" id="{E0A57828-E452-4D33-B596-7D9BB47A23A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98847" y="2505484"/>
                <a:ext cx="1941417" cy="197948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The Earth">
                <a:extLst>
                  <a:ext uri="{FF2B5EF4-FFF2-40B4-BE49-F238E27FC236}">
                    <a16:creationId xmlns:a16="http://schemas.microsoft.com/office/drawing/2014/main" id="{9D6242BF-19E4-46FD-A95A-6A0B95132EA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90340336"/>
                  </p:ext>
                </p:extLst>
              </p:nvPr>
            </p:nvGraphicFramePr>
            <p:xfrm>
              <a:off x="6779271" y="2233914"/>
              <a:ext cx="2227837" cy="2271519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227837" cy="2271519"/>
                    </a:xfrm>
                    <a:prstGeom prst="rect">
                      <a:avLst/>
                    </a:prstGeom>
                  </am3d:spPr>
                  <am3d:camera>
                    <am3d:pos x="0" y="0" z="8051630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20067" d="1000000"/>
                    <am3d:preTrans dx="19744" dy="-17995985" dz="103"/>
                    <am3d:scale>
                      <am3d:sx n="1000000" d="1000000"/>
                      <am3d:sy n="1000000" d="1000000"/>
                      <am3d:sz n="1000000" d="1000000"/>
                    </am3d:scale>
                    <am3d:rot ax="8577418" ay="73555" az="10744360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390963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The Earth">
                <a:extLst>
                  <a:ext uri="{FF2B5EF4-FFF2-40B4-BE49-F238E27FC236}">
                    <a16:creationId xmlns:a16="http://schemas.microsoft.com/office/drawing/2014/main" id="{9D6242BF-19E4-46FD-A95A-6A0B95132E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79271" y="2233914"/>
                <a:ext cx="2227837" cy="2271519"/>
              </a:xfrm>
              <a:prstGeom prst="rect">
                <a:avLst/>
              </a:prstGeom>
            </p:spPr>
          </p:pic>
        </mc:Fallback>
      </mc:AlternateContent>
      <p:sp>
        <p:nvSpPr>
          <p:cNvPr id="9" name="Arrow: Down 8">
            <a:extLst>
              <a:ext uri="{FF2B5EF4-FFF2-40B4-BE49-F238E27FC236}">
                <a16:creationId xmlns:a16="http://schemas.microsoft.com/office/drawing/2014/main" id="{E24BEFDA-9558-478D-9D09-9F974BE883A9}"/>
              </a:ext>
            </a:extLst>
          </p:cNvPr>
          <p:cNvSpPr/>
          <p:nvPr/>
        </p:nvSpPr>
        <p:spPr>
          <a:xfrm rot="19444092">
            <a:off x="7074939" y="2651206"/>
            <a:ext cx="584965" cy="658739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813CAE2-B8F4-4B68-830E-E11CE7DBFC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1859" y="3186775"/>
            <a:ext cx="1430144" cy="12028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6" name="Arrow: Left-Right 15">
            <a:extLst>
              <a:ext uri="{FF2B5EF4-FFF2-40B4-BE49-F238E27FC236}">
                <a16:creationId xmlns:a16="http://schemas.microsoft.com/office/drawing/2014/main" id="{ADFD04C0-935C-466B-AE44-5A6E309DF340}"/>
              </a:ext>
            </a:extLst>
          </p:cNvPr>
          <p:cNvSpPr/>
          <p:nvPr/>
        </p:nvSpPr>
        <p:spPr>
          <a:xfrm>
            <a:off x="5288262" y="3568551"/>
            <a:ext cx="794131" cy="245632"/>
          </a:xfrm>
          <a:prstGeom prst="left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8 hours</a:t>
            </a:r>
          </a:p>
        </p:txBody>
      </p:sp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39" presetClass="emph" presetSubtype="2" fill="hold" nodeType="afterEffect">
                                  <p:stCondLst>
                                    <p:cond delay="3750"/>
                                  </p:stCondLst>
                                  <p:childTnLst>
                                    <p:anim calcmode="lin" valueType="num">
                                      <p:cBhvr additive="sum">
                                        <p:cTn id="2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-0.0012"/>
                                          </p:val>
                                        </p:tav>
                                        <p:tav tm="2250">
                                          <p:val>
                                            <p:fltVal val="-0.0098"/>
                                          </p:val>
                                        </p:tav>
                                        <p:tav tm="3370">
                                          <p:val>
                                            <p:fltVal val="-0.033"/>
                                          </p:val>
                                        </p:tav>
                                        <p:tav tm="4490">
                                          <p:val>
                                            <p:fltVal val="-0.0789"/>
                                          </p:val>
                                        </p:tav>
                                        <p:tav tm="5620">
                                          <p:val>
                                            <p:fltVal val="-0.1548"/>
                                          </p:val>
                                        </p:tav>
                                        <p:tav tm="6740">
                                          <p:val>
                                            <p:fltVal val="-0.267"/>
                                          </p:val>
                                        </p:tav>
                                        <p:tav tm="7870">
                                          <p:val>
                                            <p:fltVal val="-0.4235"/>
                                          </p:val>
                                        </p:tav>
                                        <p:tav tm="8990">
                                          <p:val>
                                            <p:fltVal val="-0.6337"/>
                                          </p:val>
                                        </p:tav>
                                        <p:tav tm="10110">
                                          <p:val>
                                            <p:fltVal val="-0.9013"/>
                                          </p:val>
                                        </p:tav>
                                        <p:tav tm="11240">
                                          <p:val>
                                            <p:fltVal val="-1.2353"/>
                                          </p:val>
                                        </p:tav>
                                        <p:tav tm="12360">
                                          <p:val>
                                            <p:fltVal val="-1.647"/>
                                          </p:val>
                                        </p:tav>
                                        <p:tav tm="13480">
                                          <p:val>
                                            <p:fltVal val="-2.0869"/>
                                          </p:val>
                                        </p:tav>
                                        <p:tav tm="14610">
                                          <p:val>
                                            <p:fltVal val="-2.4538"/>
                                          </p:val>
                                        </p:tav>
                                        <p:tav tm="15730">
                                          <p:val>
                                            <p:fltVal val="-2.7534"/>
                                          </p:val>
                                        </p:tav>
                                        <p:tav tm="16850">
                                          <p:val>
                                            <p:fltVal val="-2.9876"/>
                                          </p:val>
                                        </p:tav>
                                        <p:tav tm="17980">
                                          <p:val>
                                            <p:fltVal val="-3.1669"/>
                                          </p:val>
                                        </p:tav>
                                        <p:tav tm="19100">
                                          <p:val>
                                            <p:fltVal val="-3.2996"/>
                                          </p:val>
                                        </p:tav>
                                        <p:tav tm="20220">
                                          <p:val>
                                            <p:fltVal val="-3.3906"/>
                                          </p:val>
                                        </p:tav>
                                        <p:tav tm="21350">
                                          <p:val>
                                            <p:fltVal val="-3.4488"/>
                                          </p:val>
                                        </p:tav>
                                        <p:tav tm="22470">
                                          <p:val>
                                            <p:fltVal val="-3.4815"/>
                                          </p:val>
                                        </p:tav>
                                        <p:tav tm="23600">
                                          <p:val>
                                            <p:fltVal val="-3.4961"/>
                                          </p:val>
                                        </p:tav>
                                        <p:tav tm="24720">
                                          <p:val>
                                            <p:fltVal val="-3.4998"/>
                                          </p:val>
                                        </p:tav>
                                        <p:tav tm="25840">
                                          <p:val>
                                            <p:fltVal val="-3.0301"/>
                                          </p:val>
                                        </p:tav>
                                        <p:tav tm="26970">
                                          <p:val>
                                            <p:fltVal val="-0.9661"/>
                                          </p:val>
                                        </p:tav>
                                        <p:tav tm="28090">
                                          <p:val>
                                            <p:fltVal val="2.1525"/>
                                          </p:val>
                                        </p:tav>
                                        <p:tav tm="29210">
                                          <p:val>
                                            <p:fltVal val="6.1215"/>
                                          </p:val>
                                        </p:tav>
                                        <p:tav tm="30340">
                                          <p:val>
                                            <p:fltVal val="10.8322"/>
                                          </p:val>
                                        </p:tav>
                                        <p:tav tm="31460">
                                          <p:val>
                                            <p:fltVal val="16.2132"/>
                                          </p:val>
                                        </p:tav>
                                        <p:tav tm="32580">
                                          <p:val>
                                            <p:fltVal val="22.2128"/>
                                          </p:val>
                                        </p:tav>
                                        <p:tav tm="33710">
                                          <p:val>
                                            <p:fltVal val="28.7297"/>
                                          </p:val>
                                        </p:tav>
                                        <p:tav tm="34830">
                                          <p:val>
                                            <p:fltVal val="35.8493"/>
                                          </p:val>
                                        </p:tav>
                                        <p:tav tm="35960">
                                          <p:val>
                                            <p:fltVal val="43.4888"/>
                                          </p:val>
                                        </p:tav>
                                        <p:tav tm="37080">
                                          <p:val>
                                            <p:fltVal val="51.6257"/>
                                          </p:val>
                                        </p:tav>
                                        <p:tav tm="38200">
                                          <p:val>
                                            <p:fltVal val="60.2402"/>
                                          </p:val>
                                        </p:tav>
                                        <p:tav tm="39330">
                                          <p:val>
                                            <p:fltVal val="69.3155"/>
                                          </p:val>
                                        </p:tav>
                                        <p:tav tm="40450">
                                          <p:val>
                                            <p:fltVal val="78.8364"/>
                                          </p:val>
                                        </p:tav>
                                        <p:tav tm="41570">
                                          <p:val>
                                            <p:fltVal val="88.6987"/>
                                          </p:val>
                                        </p:tav>
                                        <p:tav tm="42700">
                                          <p:val>
                                            <p:fltVal val="99.0679"/>
                                          </p:val>
                                        </p:tav>
                                        <p:tav tm="43820">
                                          <p:val>
                                            <p:fltVal val="109.8461"/>
                                          </p:val>
                                        </p:tav>
                                        <p:tav tm="44940">
                                          <p:val>
                                            <p:fltVal val="121.0232"/>
                                          </p:val>
                                        </p:tav>
                                        <p:tav tm="46070">
                                          <p:val>
                                            <p:fltVal val="132.5899"/>
                                          </p:val>
                                        </p:tav>
                                        <p:tav tm="47190">
                                          <p:val>
                                            <p:fltVal val="144.5376"/>
                                          </p:val>
                                        </p:tav>
                                        <p:tav tm="48310">
                                          <p:val>
                                            <p:fltVal val="156.85851"/>
                                          </p:val>
                                        </p:tav>
                                        <p:tav tm="49440">
                                          <p:val>
                                            <p:fltVal val="169.43021"/>
                                          </p:val>
                                        </p:tav>
                                        <p:tav tm="50560">
                                          <p:val>
                                            <p:fltVal val="182.34309"/>
                                          </p:val>
                                        </p:tav>
                                        <p:tav tm="51690">
                                          <p:val>
                                            <p:fltVal val="195.1411"/>
                                          </p:val>
                                        </p:tav>
                                        <p:tav tm="52810">
                                          <p:val>
                                            <p:fltVal val="207.6945"/>
                                          </p:val>
                                        </p:tav>
                                        <p:tav tm="53930">
                                          <p:val>
                                            <p:fltVal val="219.77251"/>
                                          </p:val>
                                        </p:tav>
                                        <p:tav tm="55060">
                                          <p:val>
                                            <p:fltVal val="231.4814"/>
                                          </p:val>
                                        </p:tav>
                                        <p:tav tm="56180">
                                          <p:val>
                                            <p:fltVal val="242.91341"/>
                                          </p:val>
                                        </p:tav>
                                        <p:tav tm="57300">
                                          <p:val>
                                            <p:fltVal val="253.8558"/>
                                          </p:val>
                                        </p:tav>
                                        <p:tav tm="58430">
                                          <p:val>
                                            <p:fltVal val="264.40329"/>
                                          </p:val>
                                        </p:tav>
                                        <p:tav tm="59550">
                                          <p:val>
                                            <p:fltVal val="274.63501"/>
                                          </p:val>
                                        </p:tav>
                                        <p:tav tm="60670">
                                          <p:val>
                                            <p:fltVal val="284.35721"/>
                                          </p:val>
                                        </p:tav>
                                        <p:tav tm="61800">
                                          <p:val>
                                            <p:fltVal val="293.6507"/>
                                          </p:val>
                                        </p:tav>
                                        <p:tav tm="62920">
                                          <p:val>
                                            <p:fltVal val="302.57959"/>
                                          </p:val>
                                        </p:tav>
                                        <p:tav tm="64040">
                                          <p:val>
                                            <p:fltVal val="310.96921"/>
                                          </p:val>
                                        </p:tav>
                                        <p:tav tm="65170">
                                          <p:val>
                                            <p:fltVal val="318.88379"/>
                                          </p:val>
                                        </p:tav>
                                        <p:tav tm="66290">
                                          <p:val>
                                            <p:fltVal val="326.36801"/>
                                          </p:val>
                                        </p:tav>
                                        <p:tav tm="67420">
                                          <p:val>
                                            <p:fltVal val="333.26511"/>
                                          </p:val>
                                        </p:tav>
                                        <p:tav tm="68540">
                                          <p:val>
                                            <p:fltVal val="339.6712"/>
                                          </p:val>
                                        </p:tav>
                                        <p:tav tm="69660">
                                          <p:val>
                                            <p:fltVal val="345.43851"/>
                                          </p:val>
                                        </p:tav>
                                        <p:tav tm="70790">
                                          <p:val>
                                            <p:fltVal val="350.58469"/>
                                          </p:val>
                                        </p:tav>
                                        <p:tav tm="71910">
                                          <p:val>
                                            <p:fltVal val="355.09189"/>
                                          </p:val>
                                        </p:tav>
                                        <p:tav tm="73030">
                                          <p:val>
                                            <p:fltVal val="358.80179"/>
                                          </p:val>
                                        </p:tav>
                                        <p:tav tm="74160">
                                          <p:val>
                                            <p:fltVal val="361.63531"/>
                                          </p:val>
                                        </p:tav>
                                        <p:tav tm="75280">
                                          <p:val>
                                            <p:fltVal val="363.345"/>
                                          </p:val>
                                        </p:tav>
                                        <p:tav tm="76400">
                                          <p:val>
                                            <p:fltVal val="363.4978"/>
                                          </p:val>
                                        </p:tav>
                                        <p:tav tm="77530">
                                          <p:val>
                                            <p:fltVal val="363.47061"/>
                                          </p:val>
                                        </p:tav>
                                        <p:tav tm="78650">
                                          <p:val>
                                            <p:fltVal val="363.38339"/>
                                          </p:val>
                                        </p:tav>
                                        <p:tav tm="79780">
                                          <p:val>
                                            <p:fltVal val="363.20349"/>
                                          </p:val>
                                        </p:tav>
                                        <p:tav tm="80900">
                                          <p:val>
                                            <p:fltVal val="362.8963"/>
                                          </p:val>
                                        </p:tav>
                                        <p:tav tm="82020">
                                          <p:val>
                                            <p:fltVal val="362.4227"/>
                                          </p:val>
                                        </p:tav>
                                        <p:tav tm="83150">
                                          <p:val>
                                            <p:fltVal val="361.7569"/>
                                          </p:val>
                                        </p:tav>
                                        <p:tav tm="84270">
                                          <p:val>
                                            <p:fltVal val="361.0874"/>
                                          </p:val>
                                        </p:tav>
                                        <p:tav tm="85390">
                                          <p:val>
                                            <p:fltVal val="360.6105"/>
                                          </p:val>
                                        </p:tav>
                                        <p:tav tm="86520">
                                          <p:val>
                                            <p:fltVal val="360.30069"/>
                                          </p:val>
                                        </p:tav>
                                        <p:tav tm="87640">
                                          <p:val>
                                            <p:fltVal val="360.1188"/>
                                          </p:val>
                                        </p:tav>
                                        <p:tav tm="88760">
                                          <p:val>
                                            <p:fltVal val="360.03021"/>
                                          </p:val>
                                        </p:tav>
                                        <p:tav tm="89890">
                                          <p:val>
                                            <p:fltVal val="360.00229"/>
                                          </p:val>
                                        </p:tav>
                                        <p:tav tm="91010">
                                          <p:val>
                                            <p:fltVal val="360"/>
                                          </p:val>
                                        </p:tav>
                                        <p:tav tm="92130">
                                          <p:val>
                                            <p:fltVal val="360"/>
                                          </p:val>
                                        </p:tav>
                                        <p:tav tm="93260">
                                          <p:val>
                                            <p:fltVal val="360"/>
                                          </p:val>
                                        </p:tav>
                                        <p:tav tm="94380">
                                          <p:val>
                                            <p:fltVal val="360"/>
                                          </p:val>
                                        </p:tav>
                                        <p:tav tm="95510">
                                          <p:val>
                                            <p:fltVal val="360"/>
                                          </p:val>
                                        </p:tav>
                                        <p:tav tm="96630">
                                          <p:val>
                                            <p:fltVal val="360"/>
                                          </p:val>
                                        </p:tav>
                                        <p:tav tm="97750">
                                          <p:val>
                                            <p:fltVal val="360"/>
                                          </p:val>
                                        </p:tav>
                                        <p:tav tm="9888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36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sum"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3d.object.translation.y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120">
                                          <p:val>
                                            <p:fltVal val="0"/>
                                          </p:val>
                                        </p:tav>
                                        <p:tav tm="2250">
                                          <p:val>
                                            <p:fltVal val="-10E-5"/>
                                          </p:val>
                                        </p:tav>
                                        <p:tav tm="3370">
                                          <p:val>
                                            <p:fltVal val="-0.0004"/>
                                          </p:val>
                                        </p:tav>
                                        <p:tav tm="4490">
                                          <p:val>
                                            <p:fltVal val="-0.0011"/>
                                          </p:val>
                                        </p:tav>
                                        <p:tav tm="5620">
                                          <p:val>
                                            <p:fltVal val="-0.0021"/>
                                          </p:val>
                                        </p:tav>
                                        <p:tav tm="6740">
                                          <p:val>
                                            <p:fltVal val="-0.0037"/>
                                          </p:val>
                                        </p:tav>
                                        <p:tav tm="7870">
                                          <p:val>
                                            <p:fltVal val="-0.0059"/>
                                          </p:val>
                                        </p:tav>
                                        <p:tav tm="8990">
                                          <p:val>
                                            <p:fltVal val="-0.0088"/>
                                          </p:val>
                                        </p:tav>
                                        <p:tav tm="10110">
                                          <p:val>
                                            <p:fltVal val="-0.0125"/>
                                          </p:val>
                                        </p:tav>
                                        <p:tav tm="11240">
                                          <p:val>
                                            <p:fltVal val="-0.0162"/>
                                          </p:val>
                                        </p:tav>
                                        <p:tav tm="12360">
                                          <p:val>
                                            <p:fltVal val="-0.0191"/>
                                          </p:val>
                                        </p:tav>
                                        <p:tav tm="13480">
                                          <p:val>
                                            <p:fltVal val="-0.0213"/>
                                          </p:val>
                                        </p:tav>
                                        <p:tav tm="14610">
                                          <p:val>
                                            <p:fltVal val="-0.0228"/>
                                          </p:val>
                                        </p:tav>
                                        <p:tav tm="15730">
                                          <p:val>
                                            <p:fltVal val="-0.0239"/>
                                          </p:val>
                                        </p:tav>
                                        <p:tav tm="16850">
                                          <p:val>
                                            <p:fltVal val="-0.0245"/>
                                          </p:val>
                                        </p:tav>
                                        <p:tav tm="17980">
                                          <p:val>
                                            <p:fltVal val="-0.0248"/>
                                          </p:val>
                                        </p:tav>
                                        <p:tav tm="19100">
                                          <p:val>
                                            <p:fltVal val="-0.0249"/>
                                          </p:val>
                                        </p:tav>
                                        <p:tav tm="20220">
                                          <p:val>
                                            <p:fltVal val="-0.0249"/>
                                          </p:val>
                                        </p:tav>
                                        <p:tav tm="21350">
                                          <p:val>
                                            <p:fltVal val="-0.0248"/>
                                          </p:val>
                                        </p:tav>
                                        <p:tav tm="22470">
                                          <p:val>
                                            <p:fltVal val="-0.0241"/>
                                          </p:val>
                                        </p:tav>
                                        <p:tav tm="23600">
                                          <p:val>
                                            <p:fltVal val="-0.022"/>
                                          </p:val>
                                        </p:tav>
                                        <p:tav tm="24720">
                                          <p:val>
                                            <p:fltVal val="-0.0179"/>
                                          </p:val>
                                        </p:tav>
                                        <p:tav tm="25840">
                                          <p:val>
                                            <p:fltVal val="-0.0113"/>
                                          </p:val>
                                        </p:tav>
                                        <p:tav tm="26970">
                                          <p:val>
                                            <p:fltVal val="-0.0013"/>
                                          </p:val>
                                        </p:tav>
                                        <p:tav tm="28090">
                                          <p:val>
                                            <p:fltVal val="0.0124"/>
                                          </p:val>
                                        </p:tav>
                                        <p:tav tm="29210">
                                          <p:val>
                                            <p:fltVal val="0.0309"/>
                                          </p:val>
                                        </p:tav>
                                        <p:tav tm="30340">
                                          <p:val>
                                            <p:fltVal val="0.0546"/>
                                          </p:val>
                                        </p:tav>
                                        <p:tav tm="31460">
                                          <p:val>
                                            <p:fltVal val="0.0842"/>
                                          </p:val>
                                        </p:tav>
                                        <p:tav tm="32580">
                                          <p:val>
                                            <p:fltVal val="0.1204"/>
                                          </p:val>
                                        </p:tav>
                                        <p:tav tm="33710">
                                          <p:val>
                                            <p:fltVal val="0.1634"/>
                                          </p:val>
                                        </p:tav>
                                        <p:tav tm="34830">
                                          <p:val>
                                            <p:fltVal val="0.2145"/>
                                          </p:val>
                                        </p:tav>
                                        <p:tav tm="35960">
                                          <p:val>
                                            <p:fltVal val="0.2711"/>
                                          </p:val>
                                        </p:tav>
                                        <p:tav tm="37080">
                                          <p:val>
                                            <p:fltVal val="0.3207"/>
                                          </p:val>
                                        </p:tav>
                                        <p:tav tm="38200">
                                          <p:val>
                                            <p:fltVal val="0.3625"/>
                                          </p:val>
                                        </p:tav>
                                        <p:tav tm="39330">
                                          <p:val>
                                            <p:fltVal val="0.3973"/>
                                          </p:val>
                                        </p:tav>
                                        <p:tav tm="40450">
                                          <p:val>
                                            <p:fltVal val="0.4256"/>
                                          </p:val>
                                        </p:tav>
                                        <p:tav tm="41570">
                                          <p:val>
                                            <p:fltVal val="0.448"/>
                                          </p:val>
                                        </p:tav>
                                        <p:tav tm="42700">
                                          <p:val>
                                            <p:fltVal val="0.4655"/>
                                          </p:val>
                                        </p:tav>
                                        <p:tav tm="43820">
                                          <p:val>
                                            <p:fltVal val="0.4786"/>
                                          </p:val>
                                        </p:tav>
                                        <p:tav tm="44940">
                                          <p:val>
                                            <p:fltVal val="0.4878"/>
                                          </p:val>
                                        </p:tav>
                                        <p:tav tm="46070">
                                          <p:val>
                                            <p:fltVal val="0.4939"/>
                                          </p:val>
                                        </p:tav>
                                        <p:tav tm="47190">
                                          <p:val>
                                            <p:fltVal val="0.4975"/>
                                          </p:val>
                                        </p:tav>
                                        <p:tav tm="48310">
                                          <p:val>
                                            <p:fltVal val="0.4993"/>
                                          </p:val>
                                        </p:tav>
                                        <p:tav tm="49440">
                                          <p:val>
                                            <p:fltVal val="0.4999"/>
                                          </p:val>
                                        </p:tav>
                                        <p:tav tm="50560">
                                          <p:val>
                                            <p:fltVal val="0.4999"/>
                                          </p:val>
                                        </p:tav>
                                        <p:tav tm="51690">
                                          <p:val>
                                            <p:fltVal val="0.4998"/>
                                          </p:val>
                                        </p:tav>
                                        <p:tav tm="52810">
                                          <p:val>
                                            <p:fltVal val="0.4988"/>
                                          </p:val>
                                        </p:tav>
                                        <p:tav tm="53930">
                                          <p:val>
                                            <p:fltVal val="0.4965"/>
                                          </p:val>
                                        </p:tav>
                                        <p:tav tm="55060">
                                          <p:val>
                                            <p:fltVal val="0.4921"/>
                                          </p:val>
                                        </p:tav>
                                        <p:tav tm="56180">
                                          <p:val>
                                            <p:fltVal val="0.485"/>
                                          </p:val>
                                        </p:tav>
                                        <p:tav tm="57300">
                                          <p:val>
                                            <p:fltVal val="0.4746"/>
                                          </p:val>
                                        </p:tav>
                                        <p:tav tm="58430">
                                          <p:val>
                                            <p:fltVal val="0.4603"/>
                                          </p:val>
                                        </p:tav>
                                        <p:tav tm="59550">
                                          <p:val>
                                            <p:fltVal val="0.4411"/>
                                          </p:val>
                                        </p:tav>
                                        <p:tav tm="60670">
                                          <p:val>
                                            <p:fltVal val="0.4169"/>
                                          </p:val>
                                        </p:tav>
                                        <p:tav tm="61800">
                                          <p:val>
                                            <p:fltVal val="0.3868"/>
                                          </p:val>
                                        </p:tav>
                                        <p:tav tm="62920">
                                          <p:val>
                                            <p:fltVal val="0.3499"/>
                                          </p:val>
                                        </p:tav>
                                        <p:tav tm="64040">
                                          <p:val>
                                            <p:fltVal val="0.306"/>
                                          </p:val>
                                        </p:tav>
                                        <p:tav tm="65170">
                                          <p:val>
                                            <p:fltVal val="0.2544"/>
                                          </p:val>
                                        </p:tav>
                                        <p:tav tm="66290">
                                          <p:val>
                                            <p:fltVal val="0.1981"/>
                                          </p:val>
                                        </p:tav>
                                        <p:tav tm="67420">
                                          <p:val>
                                            <p:fltVal val="0.1498"/>
                                          </p:val>
                                        </p:tav>
                                        <p:tav tm="68540">
                                          <p:val>
                                            <p:fltVal val="0.1087"/>
                                          </p:val>
                                        </p:tav>
                                        <p:tav tm="69660">
                                          <p:val>
                                            <p:fltVal val="0.0748"/>
                                          </p:val>
                                        </p:tav>
                                        <p:tav tm="70790">
                                          <p:val>
                                            <p:fltVal val="0.0473"/>
                                          </p:val>
                                        </p:tav>
                                        <p:tav tm="71910">
                                          <p:val>
                                            <p:fltVal val="0.0251"/>
                                          </p:val>
                                        </p:tav>
                                        <p:tav tm="73030">
                                          <p:val>
                                            <p:fltVal val="0.0082"/>
                                          </p:val>
                                        </p:tav>
                                        <p:tav tm="74160">
                                          <p:val>
                                            <p:fltVal val="-0.0044"/>
                                          </p:val>
                                        </p:tav>
                                        <p:tav tm="75280">
                                          <p:val>
                                            <p:fltVal val="-0.0134"/>
                                          </p:val>
                                        </p:tav>
                                        <p:tav tm="76400">
                                          <p:val>
                                            <p:fltVal val="-0.0192"/>
                                          </p:val>
                                        </p:tav>
                                        <p:tav tm="77530">
                                          <p:val>
                                            <p:fltVal val="-0.0227"/>
                                          </p:val>
                                        </p:tav>
                                        <p:tav tm="78650">
                                          <p:val>
                                            <p:fltVal val="-0.0244"/>
                                          </p:val>
                                        </p:tav>
                                        <p:tav tm="79780">
                                          <p:val>
                                            <p:fltVal val="-0.0249"/>
                                          </p:val>
                                        </p:tav>
                                        <p:tav tm="80900">
                                          <p:val>
                                            <p:fltVal val="-0.0249"/>
                                          </p:val>
                                        </p:tav>
                                        <p:tav tm="82020">
                                          <p:val>
                                            <p:fltVal val="-0.0244"/>
                                          </p:val>
                                        </p:tav>
                                        <p:tav tm="83150">
                                          <p:val>
                                            <p:fltVal val="-0.0219"/>
                                          </p:val>
                                        </p:tav>
                                        <p:tav tm="84270">
                                          <p:val>
                                            <p:fltVal val="-0.0156"/>
                                          </p:val>
                                        </p:tav>
                                        <p:tav tm="85390">
                                          <p:val>
                                            <p:fltVal val="-0.0039"/>
                                          </p:val>
                                        </p:tav>
                                        <p:tav tm="86520">
                                          <p:val>
                                            <p:fltVal val="0.0104"/>
                                          </p:val>
                                        </p:tav>
                                        <p:tav tm="87640">
                                          <p:val>
                                            <p:fltVal val="0.0192"/>
                                          </p:val>
                                        </p:tav>
                                        <p:tav tm="88760">
                                          <p:val>
                                            <p:fltVal val="0.0235"/>
                                          </p:val>
                                        </p:tav>
                                        <p:tav tm="89890">
                                          <p:val>
                                            <p:fltVal val="0.0248"/>
                                          </p:val>
                                        </p:tav>
                                        <p:tav tm="91010">
                                          <p:val>
                                            <p:fltVal val="0.0249"/>
                                          </p:val>
                                        </p:tav>
                                        <p:tav tm="92130">
                                          <p:val>
                                            <p:fltVal val="0.0247"/>
                                          </p:val>
                                        </p:tav>
                                        <p:tav tm="93260">
                                          <p:val>
                                            <p:fltVal val="0.0234"/>
                                          </p:val>
                                        </p:tav>
                                        <p:tav tm="94380">
                                          <p:val>
                                            <p:fltVal val="0.0202"/>
                                          </p:val>
                                        </p:tav>
                                        <p:tav tm="95510">
                                          <p:val>
                                            <p:fltVal val="0.0143"/>
                                          </p:val>
                                        </p:tav>
                                        <p:tav tm="96630">
                                          <p:val>
                                            <p:fltVal val="0.0071"/>
                                          </p:val>
                                        </p:tav>
                                        <p:tav tm="97750">
                                          <p:val>
                                            <p:fltVal val="0.0027"/>
                                          </p:val>
                                        </p:tav>
                                        <p:tav tm="98880">
                                          <p:val>
                                            <p:fltVal val="0.0007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3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0.9999"/>
                                          </p:val>
                                        </p:tav>
                                        <p:tav tm="2250">
                                          <p:val>
                                            <p:fltVal val="0.9994"/>
                                          </p:val>
                                        </p:tav>
                                        <p:tav tm="3370">
                                          <p:val>
                                            <p:fltVal val="0.9981"/>
                                          </p:val>
                                        </p:tav>
                                        <p:tav tm="4490">
                                          <p:val>
                                            <p:fltVal val="0.9955"/>
                                          </p:val>
                                        </p:tav>
                                        <p:tav tm="5620">
                                          <p:val>
                                            <p:fltVal val="0.9913"/>
                                          </p:val>
                                        </p:tav>
                                        <p:tav tm="6740">
                                          <p:val>
                                            <p:fltVal val="0.985"/>
                                          </p:val>
                                        </p:tav>
                                        <p:tav tm="7870">
                                          <p:val>
                                            <p:fltVal val="0.9763"/>
                                          </p:val>
                                        </p:tav>
                                        <p:tav tm="8990">
                                          <p:val>
                                            <p:fltVal val="0.9646"/>
                                          </p:val>
                                        </p:tav>
                                        <p:tav tm="10110">
                                          <p:val>
                                            <p:fltVal val="0.9497"/>
                                          </p:val>
                                        </p:tav>
                                        <p:tav tm="11240">
                                          <p:val>
                                            <p:fltVal val="0.9348"/>
                                          </p:val>
                                        </p:tav>
                                        <p:tav tm="12360">
                                          <p:val>
                                            <p:fltVal val="0.9232"/>
                                          </p:val>
                                        </p:tav>
                                        <p:tav tm="13480">
                                          <p:val>
                                            <p:fltVal val="0.9146"/>
                                          </p:val>
                                        </p:tav>
                                        <p:tav tm="14610">
                                          <p:val>
                                            <p:fltVal val="0.9084"/>
                                          </p:val>
                                        </p:tav>
                                        <p:tav tm="15730">
                                          <p:val>
                                            <p:fltVal val="0.9042"/>
                                          </p:val>
                                        </p:tav>
                                        <p:tav tm="16850">
                                          <p:val>
                                            <p:fltVal val="0.9017"/>
                                          </p:val>
                                        </p:tav>
                                        <p:tav tm="17980">
                                          <p:val>
                                            <p:fltVal val="0.9005"/>
                                          </p:val>
                                        </p:tav>
                                        <p:tav tm="19100">
                                          <p:val>
                                            <p:fltVal val="0.9"/>
                                          </p:val>
                                        </p:tav>
                                        <p:tav tm="20220">
                                          <p:val>
                                            <p:fltVal val="0.8999"/>
                                          </p:val>
                                        </p:tav>
                                        <p:tav tm="21350">
                                          <p:val>
                                            <p:fltVal val="0.9006"/>
                                          </p:val>
                                        </p:tav>
                                        <p:tav tm="22470">
                                          <p:val>
                                            <p:fltVal val="0.9046"/>
                                          </p:val>
                                        </p:tav>
                                        <p:tav tm="23600">
                                          <p:val>
                                            <p:fltVal val="0.9153"/>
                                          </p:val>
                                        </p:tav>
                                        <p:tav tm="24720">
                                          <p:val>
                                            <p:fltVal val="0.9362"/>
                                          </p:val>
                                        </p:tav>
                                        <p:tav tm="25840">
                                          <p:val>
                                            <p:fltVal val="0.9659"/>
                                          </p:val>
                                        </p:tav>
                                        <p:tav tm="26970">
                                          <p:val>
                                            <p:fltVal val="0.9858"/>
                                          </p:val>
                                        </p:tav>
                                        <p:tav tm="28090">
                                          <p:val>
                                            <p:fltVal val="0.9959"/>
                                          </p:val>
                                        </p:tav>
                                        <p:tav tm="29210">
                                          <p:val>
                                            <p:fltVal val="0.9995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0.9998"/>
                                          </p:val>
                                        </p:tav>
                                        <p:tav tm="68540">
                                          <p:val>
                                            <p:fltVal val="0.9987"/>
                                          </p:val>
                                        </p:tav>
                                        <p:tav tm="69660">
                                          <p:val>
                                            <p:fltVal val="0.9955"/>
                                          </p:val>
                                        </p:tav>
                                        <p:tav tm="70790">
                                          <p:val>
                                            <p:fltVal val="0.9888"/>
                                          </p:val>
                                        </p:tav>
                                        <p:tav tm="71910">
                                          <p:val>
                                            <p:fltVal val="0.9775"/>
                                          </p:val>
                                        </p:tav>
                                        <p:tav tm="73030">
                                          <p:val>
                                            <p:fltVal val="0.9605"/>
                                          </p:val>
                                        </p:tav>
                                        <p:tav tm="74160">
                                          <p:val>
                                            <p:fltVal val="0.9385"/>
                                          </p:val>
                                        </p:tav>
                                        <p:tav tm="75280">
                                          <p:val>
                                            <p:fltVal val="0.9217"/>
                                          </p:val>
                                        </p:tav>
                                        <p:tav tm="76400">
                                          <p:val>
                                            <p:fltVal val="0.9107"/>
                                          </p:val>
                                        </p:tav>
                                        <p:tav tm="77530">
                                          <p:val>
                                            <p:fltVal val="0.9042"/>
                                          </p:val>
                                        </p:tav>
                                        <p:tav tm="78650">
                                          <p:val>
                                            <p:fltVal val="0.901"/>
                                          </p:val>
                                        </p:tav>
                                        <p:tav tm="79780">
                                          <p:val>
                                            <p:fltVal val="0.9"/>
                                          </p:val>
                                        </p:tav>
                                        <p:tav tm="80900">
                                          <p:val>
                                            <p:fltVal val="0.9"/>
                                          </p:val>
                                        </p:tav>
                                        <p:tav tm="82020">
                                          <p:val>
                                            <p:fltVal val="0.901"/>
                                          </p:val>
                                        </p:tav>
                                        <p:tav tm="83150">
                                          <p:val>
                                            <p:fltVal val="0.9061"/>
                                          </p:val>
                                        </p:tav>
                                        <p:tav tm="84270">
                                          <p:val>
                                            <p:fltVal val="0.9186"/>
                                          </p:val>
                                        </p:tav>
                                        <p:tav tm="85390">
                                          <p:val>
                                            <p:fltVal val="0.942"/>
                                          </p:val>
                                        </p:tav>
                                        <p:tav tm="86520">
                                          <p:val>
                                            <p:fltVal val="0.9709"/>
                                          </p:val>
                                        </p:tav>
                                        <p:tav tm="87640">
                                          <p:val>
                                            <p:fltVal val="0.9885"/>
                                          </p:val>
                                        </p:tav>
                                        <p:tav tm="88760">
                                          <p:val>
                                            <p:fltVal val="0.997"/>
                                          </p:val>
                                        </p:tav>
                                        <p:tav tm="89890">
                                          <p:val>
                                            <p:fltVal val="0.9997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2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1120">
                                          <p:val>
                                            <p:fltVal val="1"/>
                                          </p:val>
                                        </p:tav>
                                        <p:tav tm="2250">
                                          <p:val>
                                            <p:fltVal val="1.0002"/>
                                          </p:val>
                                        </p:tav>
                                        <p:tav tm="3370">
                                          <p:val>
                                            <p:fltVal val="1.0009"/>
                                          </p:val>
                                        </p:tav>
                                        <p:tav tm="4490">
                                          <p:val>
                                            <p:fltVal val="1.0023"/>
                                          </p:val>
                                        </p:tav>
                                        <p:tav tm="5620">
                                          <p:val>
                                            <p:fltVal val="1.0046"/>
                                          </p:val>
                                        </p:tav>
                                        <p:tav tm="6740">
                                          <p:val>
                                            <p:fltVal val="1.008"/>
                                          </p:val>
                                        </p:tav>
                                        <p:tav tm="7870">
                                          <p:val>
                                            <p:fltVal val="1.0127"/>
                                          </p:val>
                                        </p:tav>
                                        <p:tav tm="8990">
                                          <p:val>
                                            <p:fltVal val="1.019"/>
                                          </p:val>
                                        </p:tav>
                                        <p:tav tm="10110">
                                          <p:val>
                                            <p:fltVal val="1.0271"/>
                                          </p:val>
                                        </p:tav>
                                        <p:tav tm="11240">
                                          <p:val>
                                            <p:fltVal val="1.0351"/>
                                          </p:val>
                                        </p:tav>
                                        <p:tav tm="12360">
                                          <p:val>
                                            <p:fltVal val="1.0414"/>
                                          </p:val>
                                        </p:tav>
                                        <p:tav tm="13480">
                                          <p:val>
                                            <p:fltVal val="1.046"/>
                                          </p:val>
                                        </p:tav>
                                        <p:tav tm="14610">
                                          <p:val>
                                            <p:fltVal val="1.0494"/>
                                          </p:val>
                                        </p:tav>
                                        <p:tav tm="15730">
                                          <p:val>
                                            <p:fltVal val="1.0516"/>
                                          </p:val>
                                        </p:tav>
                                        <p:tav tm="16850">
                                          <p:val>
                                            <p:fltVal val="1.053"/>
                                          </p:val>
                                        </p:tav>
                                        <p:tav tm="17980">
                                          <p:val>
                                            <p:fltVal val="1.0537"/>
                                          </p:val>
                                        </p:tav>
                                        <p:tav tm="19100">
                                          <p:val>
                                            <p:fltVal val="1.0539"/>
                                          </p:val>
                                        </p:tav>
                                        <p:tav tm="20220">
                                          <p:val>
                                            <p:fltVal val="1.054"/>
                                          </p:val>
                                        </p:tav>
                                        <p:tav tm="21350">
                                          <p:val>
                                            <p:fltVal val="1.0536"/>
                                          </p:val>
                                        </p:tav>
                                        <p:tav tm="22470">
                                          <p:val>
                                            <p:fltVal val="1.0515"/>
                                          </p:val>
                                        </p:tav>
                                        <p:tav tm="23600">
                                          <p:val>
                                            <p:fltVal val="1.0457"/>
                                          </p:val>
                                        </p:tav>
                                        <p:tav tm="24720">
                                          <p:val>
                                            <p:fltVal val="1.0344"/>
                                          </p:val>
                                        </p:tav>
                                        <p:tav tm="25840">
                                          <p:val>
                                            <p:fltVal val="1.0183"/>
                                          </p:val>
                                        </p:tav>
                                        <p:tav tm="26970">
                                          <p:val>
                                            <p:fltVal val="1.0076"/>
                                          </p:val>
                                        </p:tav>
                                        <p:tav tm="28090">
                                          <p:val>
                                            <p:fltVal val="1.0021"/>
                                          </p:val>
                                        </p:tav>
                                        <p:tav tm="29210">
                                          <p:val>
                                            <p:fltVal val="1.0002"/>
                                          </p:val>
                                        </p:tav>
                                        <p:tav tm="30340">
                                          <p:val>
                                            <p:fltVal val="1"/>
                                          </p:val>
                                        </p:tav>
                                        <p:tav tm="31460">
                                          <p:val>
                                            <p:fltVal val="1"/>
                                          </p:val>
                                        </p:tav>
                                        <p:tav tm="32580">
                                          <p:val>
                                            <p:fltVal val="1"/>
                                          </p:val>
                                        </p:tav>
                                        <p:tav tm="33710">
                                          <p:val>
                                            <p:fltVal val="1"/>
                                          </p:val>
                                        </p:tav>
                                        <p:tav tm="34830">
                                          <p:val>
                                            <p:fltVal val="1"/>
                                          </p:val>
                                        </p:tav>
                                        <p:tav tm="35960">
                                          <p:val>
                                            <p:fltVal val="1"/>
                                          </p:val>
                                        </p:tav>
                                        <p:tav tm="37080">
                                          <p:val>
                                            <p:fltVal val="1"/>
                                          </p:val>
                                        </p:tav>
                                        <p:tav tm="38200">
                                          <p:val>
                                            <p:fltVal val="1"/>
                                          </p:val>
                                        </p:tav>
                                        <p:tav tm="39330">
                                          <p:val>
                                            <p:fltVal val="1"/>
                                          </p:val>
                                        </p:tav>
                                        <p:tav tm="40450">
                                          <p:val>
                                            <p:fltVal val="1"/>
                                          </p:val>
                                        </p:tav>
                                        <p:tav tm="41570">
                                          <p:val>
                                            <p:fltVal val="1"/>
                                          </p:val>
                                        </p:tav>
                                        <p:tav tm="42700">
                                          <p:val>
                                            <p:fltVal val="1"/>
                                          </p:val>
                                        </p:tav>
                                        <p:tav tm="43820">
                                          <p:val>
                                            <p:fltVal val="1"/>
                                          </p:val>
                                        </p:tav>
                                        <p:tav tm="44940">
                                          <p:val>
                                            <p:fltVal val="1"/>
                                          </p:val>
                                        </p:tav>
                                        <p:tav tm="46070">
                                          <p:val>
                                            <p:fltVal val="1"/>
                                          </p:val>
                                        </p:tav>
                                        <p:tav tm="47190">
                                          <p:val>
                                            <p:fltVal val="1"/>
                                          </p:val>
                                        </p:tav>
                                        <p:tav tm="48310">
                                          <p:val>
                                            <p:fltVal val="1"/>
                                          </p:val>
                                        </p:tav>
                                        <p:tav tm="49440">
                                          <p:val>
                                            <p:fltVal val="1"/>
                                          </p:val>
                                        </p:tav>
                                        <p:tav tm="50560">
                                          <p:val>
                                            <p:fltVal val="1"/>
                                          </p:val>
                                        </p:tav>
                                        <p:tav tm="51690">
                                          <p:val>
                                            <p:fltVal val="1"/>
                                          </p:val>
                                        </p:tav>
                                        <p:tav tm="52810">
                                          <p:val>
                                            <p:fltVal val="1"/>
                                          </p:val>
                                        </p:tav>
                                        <p:tav tm="53930">
                                          <p:val>
                                            <p:fltVal val="1"/>
                                          </p:val>
                                        </p:tav>
                                        <p:tav tm="55060">
                                          <p:val>
                                            <p:fltVal val="1"/>
                                          </p:val>
                                        </p:tav>
                                        <p:tav tm="56180">
                                          <p:val>
                                            <p:fltVal val="1"/>
                                          </p:val>
                                        </p:tav>
                                        <p:tav tm="57300">
                                          <p:val>
                                            <p:fltVal val="1"/>
                                          </p:val>
                                        </p:tav>
                                        <p:tav tm="58430">
                                          <p:val>
                                            <p:fltVal val="1"/>
                                          </p:val>
                                        </p:tav>
                                        <p:tav tm="59550">
                                          <p:val>
                                            <p:fltVal val="1"/>
                                          </p:val>
                                        </p:tav>
                                        <p:tav tm="60670">
                                          <p:val>
                                            <p:fltVal val="1"/>
                                          </p:val>
                                        </p:tav>
                                        <p:tav tm="61800">
                                          <p:val>
                                            <p:fltVal val="1"/>
                                          </p:val>
                                        </p:tav>
                                        <p:tav tm="62920">
                                          <p:val>
                                            <p:fltVal val="1"/>
                                          </p:val>
                                        </p:tav>
                                        <p:tav tm="64040">
                                          <p:val>
                                            <p:fltVal val="1"/>
                                          </p:val>
                                        </p:tav>
                                        <p:tav tm="65170">
                                          <p:val>
                                            <p:fltVal val="1"/>
                                          </p:val>
                                        </p:tav>
                                        <p:tav tm="66290">
                                          <p:val>
                                            <p:fltVal val="1"/>
                                          </p:val>
                                        </p:tav>
                                        <p:tav tm="67420">
                                          <p:val>
                                            <p:fltVal val="1"/>
                                          </p:val>
                                        </p:tav>
                                        <p:tav tm="68540">
                                          <p:val>
                                            <p:fltVal val="1.0006"/>
                                          </p:val>
                                        </p:tav>
                                        <p:tav tm="69660">
                                          <p:val>
                                            <p:fltVal val="1.0024"/>
                                          </p:val>
                                        </p:tav>
                                        <p:tav tm="70790">
                                          <p:val>
                                            <p:fltVal val="1.006"/>
                                          </p:val>
                                        </p:tav>
                                        <p:tav tm="71910">
                                          <p:val>
                                            <p:fltVal val="1.0121"/>
                                          </p:val>
                                        </p:tav>
                                        <p:tav tm="73030">
                                          <p:val>
                                            <p:fltVal val="1.0213"/>
                                          </p:val>
                                        </p:tav>
                                        <p:tav tm="74160">
                                          <p:val>
                                            <p:fltVal val="1.0331"/>
                                          </p:val>
                                        </p:tav>
                                        <p:tav tm="75280">
                                          <p:val>
                                            <p:fltVal val="1.0422"/>
                                          </p:val>
                                        </p:tav>
                                        <p:tav tm="76400">
                                          <p:val>
                                            <p:fltVal val="1.0482"/>
                                          </p:val>
                                        </p:tav>
                                        <p:tav tm="77530">
                                          <p:val>
                                            <p:fltVal val="1.0516"/>
                                          </p:val>
                                        </p:tav>
                                        <p:tav tm="78650">
                                          <p:val>
                                            <p:fltVal val="1.0534"/>
                                          </p:val>
                                        </p:tav>
                                        <p:tav tm="79780">
                                          <p:val>
                                            <p:fltVal val="1.0539"/>
                                          </p:val>
                                        </p:tav>
                                        <p:tav tm="80900">
                                          <p:val>
                                            <p:fltVal val="1.0539"/>
                                          </p:val>
                                        </p:tav>
                                        <p:tav tm="82020">
                                          <p:val>
                                            <p:fltVal val="1.0534"/>
                                          </p:val>
                                        </p:tav>
                                        <p:tav tm="83150">
                                          <p:val>
                                            <p:fltVal val="1.0506"/>
                                          </p:val>
                                        </p:tav>
                                        <p:tav tm="84270">
                                          <p:val>
                                            <p:fltVal val="1.0439"/>
                                          </p:val>
                                        </p:tav>
                                        <p:tav tm="85390">
                                          <p:val>
                                            <p:fltVal val="1.0312"/>
                                          </p:val>
                                        </p:tav>
                                        <p:tav tm="86520">
                                          <p:val>
                                            <p:fltVal val="1.0156"/>
                                          </p:val>
                                        </p:tav>
                                        <p:tav tm="87640">
                                          <p:val>
                                            <p:fltVal val="1.0061"/>
                                          </p:val>
                                        </p:tav>
                                        <p:tav tm="88760">
                                          <p:val>
                                            <p:fltVal val="1.0015"/>
                                          </p:val>
                                        </p:tav>
                                        <p:tav tm="89890">
                                          <p:val>
                                            <p:fltVal val="1.0001"/>
                                          </p:val>
                                        </p:tav>
                                        <p:tav tm="91010">
                                          <p:val>
                                            <p:fltVal val="1"/>
                                          </p:val>
                                        </p:tav>
                                        <p:tav tm="92130">
                                          <p:val>
                                            <p:fltVal val="1"/>
                                          </p:val>
                                        </p:tav>
                                        <p:tav tm="93260">
                                          <p:val>
                                            <p:fltVal val="1"/>
                                          </p:val>
                                        </p:tav>
                                        <p:tav tm="94380">
                                          <p:val>
                                            <p:fltVal val="1"/>
                                          </p:val>
                                        </p:tav>
                                        <p:tav tm="95510">
                                          <p:val>
                                            <p:fltVal val="1"/>
                                          </p:val>
                                        </p:tav>
                                        <p:tav tm="96630">
                                          <p:val>
                                            <p:fltVal val="1"/>
                                          </p:val>
                                        </p:tav>
                                        <p:tav tm="97750">
                                          <p:val>
                                            <p:fltVal val="1"/>
                                          </p:val>
                                        </p:tav>
                                        <p:tav tm="98880">
                                          <p:val>
                                            <p:fltVal val="1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750"/>
                            </p:stCondLst>
                            <p:childTnLst>
                              <p:par>
                                <p:cTn id="29" presetID="60" presetClass="entr" presetSubtype="1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3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7750"/>
                            </p:stCondLst>
                            <p:childTnLst>
                              <p:par>
                                <p:cTn id="37" presetID="10" presetClass="entr" presetSubtype="0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9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9" grpId="2" animBg="1"/>
      <p:bldP spid="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71B5-018A-4A4C-984D-4048A0B3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of a software 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6E54E8-1D7A-456E-B99A-B1870CFB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1080000"/>
            <a:ext cx="8033657" cy="3454635"/>
          </a:xfrm>
          <a:prstGeom prst="rect">
            <a:avLst/>
          </a:prstGeom>
        </p:spPr>
      </p:pic>
      <p:pic>
        <p:nvPicPr>
          <p:cNvPr id="12" name="Picture 2" descr="Gartner MQ 2020">
            <a:extLst>
              <a:ext uri="{FF2B5EF4-FFF2-40B4-BE49-F238E27FC236}">
                <a16:creationId xmlns:a16="http://schemas.microsoft.com/office/drawing/2014/main" id="{6DB0665C-B231-4583-AD59-4CFBE921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57" y="198568"/>
            <a:ext cx="2343831" cy="5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rfectly boiled spaghetti Recipe by Wanjiku Kinaro - Cookpad">
            <a:extLst>
              <a:ext uri="{FF2B5EF4-FFF2-40B4-BE49-F238E27FC236}">
                <a16:creationId xmlns:a16="http://schemas.microsoft.com/office/drawing/2014/main" id="{3327BB0A-C823-48F3-81CF-1AD17950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11" y="2354580"/>
            <a:ext cx="1421654" cy="74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ow to break spaghetti into two pieces according to MIT study">
            <a:extLst>
              <a:ext uri="{FF2B5EF4-FFF2-40B4-BE49-F238E27FC236}">
                <a16:creationId xmlns:a16="http://schemas.microsoft.com/office/drawing/2014/main" id="{C523752E-9FF1-4B15-BD8E-0DA073F3D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37"/>
          <a:stretch/>
        </p:blipFill>
        <p:spPr bwMode="auto">
          <a:xfrm>
            <a:off x="768416" y="2354580"/>
            <a:ext cx="1463208" cy="80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D190FB54-3AA4-49A9-82F9-9B5D65452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892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36729E8-3F8E-4AF9-B526-D3AA7F28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Paid Lip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FB41-85A5-4422-8F14-401623CC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Testing</a:t>
            </a:r>
          </a:p>
          <a:p>
            <a:pPr>
              <a:spcAft>
                <a:spcPts val="600"/>
              </a:spcAft>
            </a:pPr>
            <a:r>
              <a:rPr lang="en-US" dirty="0"/>
              <a:t>QA</a:t>
            </a:r>
          </a:p>
          <a:p>
            <a:pPr>
              <a:spcAft>
                <a:spcPts val="600"/>
              </a:spcAft>
            </a:pPr>
            <a:r>
              <a:rPr lang="en-US" dirty="0"/>
              <a:t>CI/CD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Automation</a:t>
            </a:r>
          </a:p>
          <a:p>
            <a:pPr>
              <a:spcAft>
                <a:spcPts val="600"/>
              </a:spcAft>
            </a:pPr>
            <a:r>
              <a:rPr lang="en-US" dirty="0"/>
              <a:t>Scalability</a:t>
            </a:r>
          </a:p>
          <a:p>
            <a:pPr>
              <a:spcAft>
                <a:spcPts val="600"/>
              </a:spcAft>
            </a:pPr>
            <a:r>
              <a:rPr lang="en-US" dirty="0"/>
              <a:t>Production-like testing environments</a:t>
            </a:r>
          </a:p>
          <a:p>
            <a:pPr>
              <a:spcAft>
                <a:spcPts val="600"/>
              </a:spcAft>
            </a:pPr>
            <a:r>
              <a:rPr lang="en-US" dirty="0"/>
              <a:t>Security</a:t>
            </a:r>
          </a:p>
          <a:p>
            <a:pPr>
              <a:spcAft>
                <a:spcPts val="600"/>
              </a:spcAft>
            </a:pPr>
            <a:r>
              <a:rPr lang="en-US" dirty="0"/>
              <a:t>Architecture | Design 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DB797-AC9E-4866-83A2-53C06CA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050" name="Picture 2" descr="the rolling stones pictures - Google Search in 2020 | Band logo design,  Rolling stones logo, Rolling stones">
            <a:extLst>
              <a:ext uri="{FF2B5EF4-FFF2-40B4-BE49-F238E27FC236}">
                <a16:creationId xmlns:a16="http://schemas.microsoft.com/office/drawing/2014/main" id="{60B341B0-EB22-4165-9850-E2C34AC0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2320" y="810001"/>
            <a:ext cx="296336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6D30C-877A-46DE-A1D4-1090E9A3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586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B9F4A4-25F7-4A19-9CC9-1F05B107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37483-6FC0-46DD-99D2-D5528040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050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E27DC2A2-0F40-4505-ABF6-96339340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34" y="1818861"/>
            <a:ext cx="3751857" cy="2073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D92CB54-CB48-4026-BA34-AAD73C441D26}"/>
              </a:ext>
            </a:extLst>
          </p:cNvPr>
          <p:cNvSpPr/>
          <p:nvPr/>
        </p:nvSpPr>
        <p:spPr>
          <a:xfrm>
            <a:off x="4430255" y="1292519"/>
            <a:ext cx="2515492" cy="666861"/>
          </a:xfrm>
          <a:prstGeom prst="wedgeRoundRectCallout">
            <a:avLst>
              <a:gd name="adj1" fmla="val -32291"/>
              <a:gd name="adj2" fmla="val 99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Brake System is powered by Software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AFD7E9F-EBA9-4CE0-A183-13C2870E3801}"/>
              </a:ext>
            </a:extLst>
          </p:cNvPr>
          <p:cNvSpPr/>
          <p:nvPr/>
        </p:nvSpPr>
        <p:spPr>
          <a:xfrm>
            <a:off x="6547491" y="2291870"/>
            <a:ext cx="2515492" cy="969730"/>
          </a:xfrm>
          <a:prstGeom prst="wedgeRoundRectCallout">
            <a:avLst>
              <a:gd name="adj1" fmla="val -79266"/>
              <a:gd name="adj2" fmla="val -144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quality of the brake software is similar to the code that you (or your team) committed last week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5F4B661-A09B-4B6A-A937-C3452680D905}"/>
              </a:ext>
            </a:extLst>
          </p:cNvPr>
          <p:cNvSpPr/>
          <p:nvPr/>
        </p:nvSpPr>
        <p:spPr>
          <a:xfrm>
            <a:off x="606286" y="1444919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mother-in-law is about to get into the car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5022896-AB1B-4967-88CF-5709874A2B4F}"/>
              </a:ext>
            </a:extLst>
          </p:cNvPr>
          <p:cNvSpPr/>
          <p:nvPr/>
        </p:nvSpPr>
        <p:spPr>
          <a:xfrm>
            <a:off x="606285" y="1444918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Your mother-in-law is about to get into the car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3D8C2B6-C0E0-4DB5-B244-C71818062E09}"/>
              </a:ext>
            </a:extLst>
          </p:cNvPr>
          <p:cNvSpPr/>
          <p:nvPr/>
        </p:nvSpPr>
        <p:spPr>
          <a:xfrm>
            <a:off x="851526" y="1755985"/>
            <a:ext cx="2126473" cy="666861"/>
          </a:xfrm>
          <a:prstGeom prst="wedgeRoundRectCallout">
            <a:avLst>
              <a:gd name="adj1" fmla="val 94961"/>
              <a:gd name="adj2" fmla="val 4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kids are about to get into the car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D683E-78D8-49D9-880E-B4125D6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27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0971-61D1-4F7E-B3F0-9C225CB4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B3D14-B5B7-4678-9FEF-5A39C032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44034" name="Picture 2" descr="Yes or Cards | Yes or No Answer Cards | Ask and Answer">
            <a:extLst>
              <a:ext uri="{FF2B5EF4-FFF2-40B4-BE49-F238E27FC236}">
                <a16:creationId xmlns:a16="http://schemas.microsoft.com/office/drawing/2014/main" id="{D6990B7D-D551-4C91-BAE3-3209236B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99" y="288000"/>
            <a:ext cx="60007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56F3CB-4027-4799-931B-2E50186C6D84}"/>
              </a:ext>
            </a:extLst>
          </p:cNvPr>
          <p:cNvSpPr/>
          <p:nvPr/>
        </p:nvSpPr>
        <p:spPr>
          <a:xfrm>
            <a:off x="4572000" y="2815826"/>
            <a:ext cx="4202686" cy="14741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 not?</a:t>
            </a:r>
          </a:p>
          <a:p>
            <a:r>
              <a:rPr lang="en-US" dirty="0"/>
              <a:t>what is your software good enough for?</a:t>
            </a:r>
            <a:br>
              <a:rPr lang="en-US" dirty="0"/>
            </a:br>
            <a:r>
              <a:rPr lang="en-US" dirty="0"/>
              <a:t>for a demo, a PoC or a strictly controlled prototype?</a:t>
            </a:r>
          </a:p>
          <a:p>
            <a:r>
              <a:rPr lang="en-US" dirty="0"/>
              <a:t>good enough to go to ACC (and let them find the bugs)?</a:t>
            </a:r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609B46-4D97-418C-9718-FB40904B764E}"/>
              </a:ext>
            </a:extLst>
          </p:cNvPr>
          <p:cNvSpPr/>
          <p:nvPr/>
        </p:nvSpPr>
        <p:spPr>
          <a:xfrm>
            <a:off x="142461" y="2822191"/>
            <a:ext cx="3535017" cy="94473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 do you know?</a:t>
            </a:r>
          </a:p>
          <a:p>
            <a:r>
              <a:rPr lang="en-US" dirty="0"/>
              <a:t>how do you know for sure what your software does and how it deals with real life?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248C0-9C8B-4C2A-9BC6-29CB4876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808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B183-49BE-4012-9191-600A792F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DE5-B546-4264-9E66-2E5BBE82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9D27E-AE3F-4711-BAB7-02A5CC5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B3656-A2C2-47A2-BBAB-C2FD5E0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1026" name="Picture 2" descr="Image result for quiz time">
            <a:extLst>
              <a:ext uri="{FF2B5EF4-FFF2-40B4-BE49-F238E27FC236}">
                <a16:creationId xmlns:a16="http://schemas.microsoft.com/office/drawing/2014/main" id="{44F5F98B-A0F7-48D0-8B8B-54B18664B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/>
        </p:blipFill>
        <p:spPr bwMode="auto">
          <a:xfrm>
            <a:off x="254520" y="-678534"/>
            <a:ext cx="8634960" cy="55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195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no failing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some failing tests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37ABA6F-7879-41BB-BFBC-A24DECB7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7877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no </a:t>
            </a:r>
            <a:r>
              <a:rPr lang="en-US" sz="3000" dirty="0">
                <a:solidFill>
                  <a:srgbClr val="E63232"/>
                </a:solidFill>
              </a:rPr>
              <a:t>failing</a:t>
            </a:r>
            <a:r>
              <a:rPr lang="en-US" sz="3000" dirty="0">
                <a:solidFill>
                  <a:schemeClr val="bg1"/>
                </a:solidFill>
              </a:rPr>
              <a:t>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some failing tests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487FE0B-B6C5-4F1C-B7F8-F25FDB2B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7177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10% failing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17.61 % failing tests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A6AA072-E648-45E0-8D44-E898276C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0552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EDE2-D911-47AC-A901-037E2DF3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152D-FC05-41FD-8048-F1601F0C8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657" y="2473547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About 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B5CE-6860-4D91-A790-93EFAFCD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4BB88-2751-4126-8568-D13328846E2C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6" name="Picture 2" descr="Mercedes me - Apps op Google Play">
            <a:extLst>
              <a:ext uri="{FF2B5EF4-FFF2-40B4-BE49-F238E27FC236}">
                <a16:creationId xmlns:a16="http://schemas.microsoft.com/office/drawing/2014/main" id="{55BC421B-B975-4C9E-9227-287D1213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8BF5C-6885-41F3-97D0-40F2F545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86644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D3D7EC6F-7DE6-4BB8-B7C2-E7DB6398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9F02-E4DA-491F-A633-4125ED84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About you as well?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 software professional who wants to</a:t>
            </a:r>
            <a:br>
              <a:rPr lang="en-US" dirty="0"/>
            </a:b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be proud</a:t>
            </a:r>
            <a:br>
              <a:rPr lang="en-US" dirty="0"/>
            </a:br>
            <a:r>
              <a:rPr lang="en-US" dirty="0"/>
              <a:t>of the professional software</a:t>
            </a:r>
            <a:br>
              <a:rPr lang="en-US" dirty="0"/>
            </a:br>
            <a:r>
              <a:rPr lang="en-US" dirty="0"/>
              <a:t>that you craft</a:t>
            </a:r>
          </a:p>
          <a:p>
            <a:pPr marL="180000" lvl="1" indent="0">
              <a:spcAft>
                <a:spcPts val="600"/>
              </a:spcAft>
              <a:buNone/>
            </a:pP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take responsibility</a:t>
            </a:r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towards society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C4440-693F-4AD1-9F62-1A74A9B5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1028" name="Picture 4" descr="Transparent Pointing Finger Png, Png Download , Transparent Png Image -  PNGitem">
            <a:extLst>
              <a:ext uri="{FF2B5EF4-FFF2-40B4-BE49-F238E27FC236}">
                <a16:creationId xmlns:a16="http://schemas.microsoft.com/office/drawing/2014/main" id="{1DB5193F-CB68-4F0A-9692-D6EE753E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775" y="810001"/>
            <a:ext cx="3492449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7C6E5-08C0-4780-8954-8B794763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16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E4AD7-234A-4B58-9753-1409F3F0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A79BBB1-833A-4715-9FAB-0DFC46C7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6286A1-C5E7-4089-90A8-5F09EEAD62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</a:t>
            </a:fld>
            <a:endParaRPr lang="nl-NL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EC7EAF-9A0A-41B9-9ED9-FB80E6276F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72" y="1632262"/>
            <a:ext cx="3957145" cy="2967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DB562E3-9D68-4815-8EEC-52F703212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0628" y="328948"/>
            <a:ext cx="4409400" cy="33070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152699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0DCA246-678A-4DC9-BB18-81B1ABF2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My awakening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51ACF2-F5C2-482D-8A37-A78DD4E6B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 much software</a:t>
            </a:r>
          </a:p>
          <a:p>
            <a:pPr>
              <a:spcAft>
                <a:spcPts val="600"/>
              </a:spcAft>
            </a:pPr>
            <a:r>
              <a:rPr lang="en-US" dirty="0"/>
              <a:t>So much dependency in society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health and safety, basic needs, education, climate, business success &amp; failure, fun and comfort</a:t>
            </a:r>
          </a:p>
          <a:p>
            <a:pPr>
              <a:spcAft>
                <a:spcPts val="600"/>
              </a:spcAft>
            </a:pPr>
            <a:r>
              <a:rPr lang="en-US" dirty="0"/>
              <a:t>Are we professionals? Can we be entrusted? Do we trust ourselves?</a:t>
            </a:r>
          </a:p>
          <a:p>
            <a:pPr>
              <a:spcAft>
                <a:spcPts val="600"/>
              </a:spcAft>
            </a:pPr>
            <a:r>
              <a:rPr lang="en-US" dirty="0"/>
              <a:t>Are we proud of the work we deliver?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0D59A-5053-42CD-BA5B-64E0EFB0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47106" name="Picture 2" descr="Clean Coder">
            <a:extLst>
              <a:ext uri="{FF2B5EF4-FFF2-40B4-BE49-F238E27FC236}">
                <a16:creationId xmlns:a16="http://schemas.microsoft.com/office/drawing/2014/main" id="{F0601D6B-ADF7-4209-AF2F-D0B48A4EF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4" b="2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355DA-9045-4AA8-BD49-CF30219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201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0FD1-3486-4611-9350-FBF48A08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Next 5 years in technology innovation gerd leonhard Innotown 2016 alesund.019">
            <a:extLst>
              <a:ext uri="{FF2B5EF4-FFF2-40B4-BE49-F238E27FC236}">
                <a16:creationId xmlns:a16="http://schemas.microsoft.com/office/drawing/2014/main" id="{162074B4-97EF-49BB-B062-9D2D7AC6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8442A-4A92-42FE-B91A-60A04F2CB74B}"/>
              </a:ext>
            </a:extLst>
          </p:cNvPr>
          <p:cNvSpPr txBox="1"/>
          <p:nvPr/>
        </p:nvSpPr>
        <p:spPr>
          <a:xfrm>
            <a:off x="570523" y="4949104"/>
            <a:ext cx="831637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source: https://www.futuristgerd.com/2016/05/my-presentation-at-innotown-2016-in-alesund-the-next-5-years-in-technology-and-innovation/</a:t>
            </a:r>
          </a:p>
        </p:txBody>
      </p:sp>
    </p:spTree>
    <p:extLst>
      <p:ext uri="{BB962C8B-B14F-4D97-AF65-F5344CB8AC3E}">
        <p14:creationId xmlns:p14="http://schemas.microsoft.com/office/powerpoint/2010/main" val="17781463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dirty="0"/>
              <a:t>Functioning system: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Safe &amp; According to regulations
Limited noise production, limited gas</a:t>
            </a:r>
          </a:p>
          <a:p>
            <a:r>
              <a:rPr lang="en-US" dirty="0"/>
              <a:t>Lasts a while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dirty="0"/>
              <a:t>Can be adapted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dirty="0"/>
              <a:t>Maintenance: not too often and not too expensive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the system is not very outlandish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589DC-7C9A-4891-9621-62ABB69D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75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</a:t>
            </a:r>
            <a:r>
              <a:rPr lang="en-US" b="1" dirty="0"/>
              <a:t>Safe &amp; According to regulations</a:t>
            </a:r>
            <a:r>
              <a:rPr lang="en-US" dirty="0"/>
              <a:t>
Limited noise production, limited gas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b="1" dirty="0"/>
              <a:t>Can be adapted</a:t>
            </a:r>
            <a:r>
              <a:rPr lang="en-US" dirty="0"/>
              <a:t>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</a:t>
            </a:r>
            <a:r>
              <a:rPr lang="en-US" b="1" dirty="0"/>
              <a:t>system is not very outlandish</a:t>
            </a:r>
            <a:endParaRPr lang="en-NL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5C53F-4CC9-4F8C-94C8-1ACBC23D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5768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Software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proof of working according to </a:t>
            </a:r>
            <a:br>
              <a:rPr lang="en-US" dirty="0"/>
            </a:br>
            <a:r>
              <a:rPr lang="en-US" dirty="0"/>
              <a:t>specifications – under all foreseeable conditions</a:t>
            </a:r>
          </a:p>
          <a:p>
            <a:pPr lvl="1"/>
            <a:r>
              <a:rPr lang="en-US" b="1" dirty="0"/>
              <a:t>Satisfies non-functional requirements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(performance, availability, recovery of data &amp; service)
</a:t>
            </a:r>
            <a:r>
              <a:rPr lang="en-US" b="1" dirty="0"/>
              <a:t>Safe &amp; According to regulations</a:t>
            </a:r>
            <a:r>
              <a:rPr lang="en-US" dirty="0"/>
              <a:t>
Known and </a:t>
            </a:r>
            <a:r>
              <a:rPr lang="en-US" b="1" dirty="0"/>
              <a:t>reasonable TCO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with regular technical maintenance at normal costs</a:t>
            </a:r>
          </a:p>
          <a:p>
            <a:r>
              <a:rPr lang="en-US" b="1" dirty="0"/>
              <a:t>Can be adapted</a:t>
            </a:r>
            <a:r>
              <a:rPr lang="en-US" dirty="0"/>
              <a:t> to changes in functional and non-functional requirements (scale, availability, performance, security, …)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Software can be </a:t>
            </a:r>
            <a:r>
              <a:rPr lang="en-US" b="1" dirty="0"/>
              <a:t>operated and maintained by regular IT staff</a:t>
            </a:r>
          </a:p>
          <a:p>
            <a:pPr lvl="1"/>
            <a:r>
              <a:rPr lang="en-US" dirty="0"/>
              <a:t>no rare super specialists need to be flow in</a:t>
            </a:r>
          </a:p>
          <a:p>
            <a:pPr lvl="1"/>
            <a:r>
              <a:rPr lang="en-US" dirty="0"/>
              <a:t>support and upgrades are easily available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  <p:pic>
        <p:nvPicPr>
          <p:cNvPr id="49154" name="Picture 2" descr="What is the state of software developers in 2020? - Codemotion Magazine">
            <a:extLst>
              <a:ext uri="{FF2B5EF4-FFF2-40B4-BE49-F238E27FC236}">
                <a16:creationId xmlns:a16="http://schemas.microsoft.com/office/drawing/2014/main" id="{237B37E0-6EAD-4AEB-8052-3BDFD9CF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74" y="792000"/>
            <a:ext cx="2778539" cy="15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2CB28-B064-433A-8FA9-C84C9070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5797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D9D332-13F0-4EA3-AA96-302BFF47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Do most systems live up to these expectations?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your software?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mine?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FA51D-B4A6-4599-B405-DD7B91FA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84835-6A0A-4AA3-942C-D89E1004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396711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618C27-9D57-4C3B-86F5-22553AF0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32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b="1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8A58C6-3CC0-4F98-8355-9D83F525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8156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B003-EA70-4D30-A176-A09414FC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time and code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1E92-4030-4E74-AC65-AA8A924D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D5FEB-E0C0-47D0-99FF-8E5FBD97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812DF-6446-439F-80A5-9AEEE3B1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18" y="1006966"/>
            <a:ext cx="6430182" cy="279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915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B003-EA70-4D30-A176-A09414FC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time and code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1E92-4030-4E74-AC65-AA8A924D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33796" name="Picture 4" descr="Is High Quality Software Worth the Cost?">
            <a:extLst>
              <a:ext uri="{FF2B5EF4-FFF2-40B4-BE49-F238E27FC236}">
                <a16:creationId xmlns:a16="http://schemas.microsoft.com/office/drawing/2014/main" id="{A1633DC8-C17C-4905-B0D1-02E85969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1006966"/>
            <a:ext cx="81629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A63AE-2EE1-453F-91D1-B25176527BBE}"/>
              </a:ext>
            </a:extLst>
          </p:cNvPr>
          <p:cNvSpPr txBox="1"/>
          <p:nvPr/>
        </p:nvSpPr>
        <p:spPr>
          <a:xfrm>
            <a:off x="5229478" y="4793325"/>
            <a:ext cx="39033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source: https://martinfowler.com/articles/is-quality-worth-cost.html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D5FEB-E0C0-47D0-99FF-8E5FBD97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812DF-6446-439F-80A5-9AEEE3B1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48" y="2940541"/>
            <a:ext cx="1796207" cy="7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7308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B183-49BE-4012-9191-600A792F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DE5-B546-4264-9E66-2E5BBE82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9D27E-AE3F-4711-BAB7-02A5CC5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B3656-A2C2-47A2-BBAB-C2FD5E0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pic>
        <p:nvPicPr>
          <p:cNvPr id="1026" name="Picture 2" descr="Image result for quiz time">
            <a:extLst>
              <a:ext uri="{FF2B5EF4-FFF2-40B4-BE49-F238E27FC236}">
                <a16:creationId xmlns:a16="http://schemas.microsoft.com/office/drawing/2014/main" id="{44F5F98B-A0F7-48D0-8B8B-54B18664B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/>
        </p:blipFill>
        <p:spPr bwMode="auto">
          <a:xfrm>
            <a:off x="254520" y="-678534"/>
            <a:ext cx="8634960" cy="55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4664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FBE9-F4DF-47D6-8017-0E9C1BEB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% Defects Removed</a:t>
            </a:r>
            <a:endParaRPr lang="en-NL" dirty="0"/>
          </a:p>
        </p:txBody>
      </p:sp>
      <p:pic>
        <p:nvPicPr>
          <p:cNvPr id="1026" name="Picture 2" descr="Chart showing the relationship between defect rate and development time.">
            <a:extLst>
              <a:ext uri="{FF2B5EF4-FFF2-40B4-BE49-F238E27FC236}">
                <a16:creationId xmlns:a16="http://schemas.microsoft.com/office/drawing/2014/main" id="{0CEEF03D-8570-451F-A6FE-89383A0C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825295"/>
            <a:ext cx="6817853" cy="36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262B94-D75F-49AB-B35B-19DC956C4E88}"/>
              </a:ext>
            </a:extLst>
          </p:cNvPr>
          <p:cNvSpPr/>
          <p:nvPr/>
        </p:nvSpPr>
        <p:spPr>
          <a:xfrm>
            <a:off x="1619183" y="4728542"/>
            <a:ext cx="75248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i="1" dirty="0">
                <a:hlinkClick r:id="rId4"/>
              </a:rPr>
              <a:t>source: The Economics of Software Quality</a:t>
            </a:r>
            <a:r>
              <a:rPr lang="en-US" sz="1013" i="1" dirty="0"/>
              <a:t> - </a:t>
            </a:r>
            <a:r>
              <a:rPr lang="en-US" sz="1050" i="1" dirty="0">
                <a:hlinkClick r:id="rId5"/>
              </a:rPr>
              <a:t>https://dev.to/bosepchuk/the-one-chart-every-developer-must-understand-2db9</a:t>
            </a:r>
            <a:r>
              <a:rPr lang="en-US" sz="1013" i="1" dirty="0"/>
              <a:t>.</a:t>
            </a:r>
            <a:endParaRPr lang="en-NL" sz="1013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BDBBE-9234-4639-9F8A-23C11D0D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5E64B-6BF2-4197-B3EC-83D36464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2679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9F73-10D7-45B1-B9B0-143051A7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A4D6D-7F74-4C32-9C5E-3FA52E10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pic>
        <p:nvPicPr>
          <p:cNvPr id="8194" name="Picture 2" descr="Agile Software Development Methodologies">
            <a:extLst>
              <a:ext uri="{FF2B5EF4-FFF2-40B4-BE49-F238E27FC236}">
                <a16:creationId xmlns:a16="http://schemas.microsoft.com/office/drawing/2014/main" id="{C30EF958-D67E-4112-A95A-B313CFCD7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/>
          <a:stretch/>
        </p:blipFill>
        <p:spPr bwMode="auto">
          <a:xfrm>
            <a:off x="100881" y="175368"/>
            <a:ext cx="7905750" cy="3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B76034-36A5-4907-8247-023B3116B259}"/>
              </a:ext>
            </a:extLst>
          </p:cNvPr>
          <p:cNvSpPr/>
          <p:nvPr/>
        </p:nvSpPr>
        <p:spPr>
          <a:xfrm>
            <a:off x="2475679" y="2723152"/>
            <a:ext cx="1474838" cy="258096"/>
          </a:xfrm>
          <a:custGeom>
            <a:avLst/>
            <a:gdLst>
              <a:gd name="connsiteX0" fmla="*/ 0 w 1474838"/>
              <a:gd name="connsiteY0" fmla="*/ 43017 h 258096"/>
              <a:gd name="connsiteX1" fmla="*/ 43017 w 1474838"/>
              <a:gd name="connsiteY1" fmla="*/ 0 h 258096"/>
              <a:gd name="connsiteX2" fmla="*/ 533728 w 1474838"/>
              <a:gd name="connsiteY2" fmla="*/ 0 h 258096"/>
              <a:gd name="connsiteX3" fmla="*/ 1010550 w 1474838"/>
              <a:gd name="connsiteY3" fmla="*/ 0 h 258096"/>
              <a:gd name="connsiteX4" fmla="*/ 1431821 w 1474838"/>
              <a:gd name="connsiteY4" fmla="*/ 0 h 258096"/>
              <a:gd name="connsiteX5" fmla="*/ 1474838 w 1474838"/>
              <a:gd name="connsiteY5" fmla="*/ 43017 h 258096"/>
              <a:gd name="connsiteX6" fmla="*/ 1474838 w 1474838"/>
              <a:gd name="connsiteY6" fmla="*/ 215079 h 258096"/>
              <a:gd name="connsiteX7" fmla="*/ 1431821 w 1474838"/>
              <a:gd name="connsiteY7" fmla="*/ 258096 h 258096"/>
              <a:gd name="connsiteX8" fmla="*/ 954998 w 1474838"/>
              <a:gd name="connsiteY8" fmla="*/ 258096 h 258096"/>
              <a:gd name="connsiteX9" fmla="*/ 533728 w 1474838"/>
              <a:gd name="connsiteY9" fmla="*/ 258096 h 258096"/>
              <a:gd name="connsiteX10" fmla="*/ 43017 w 1474838"/>
              <a:gd name="connsiteY10" fmla="*/ 258096 h 258096"/>
              <a:gd name="connsiteX11" fmla="*/ 0 w 1474838"/>
              <a:gd name="connsiteY11" fmla="*/ 215079 h 258096"/>
              <a:gd name="connsiteX12" fmla="*/ 0 w 1474838"/>
              <a:gd name="connsiteY12" fmla="*/ 43017 h 25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4838" h="258096" extrusionOk="0">
                <a:moveTo>
                  <a:pt x="0" y="43017"/>
                </a:moveTo>
                <a:cubicBezTo>
                  <a:pt x="1627" y="24956"/>
                  <a:pt x="20246" y="175"/>
                  <a:pt x="43017" y="0"/>
                </a:cubicBezTo>
                <a:cubicBezTo>
                  <a:pt x="182005" y="-33452"/>
                  <a:pt x="339316" y="29115"/>
                  <a:pt x="533728" y="0"/>
                </a:cubicBezTo>
                <a:cubicBezTo>
                  <a:pt x="728140" y="-29115"/>
                  <a:pt x="896871" y="21535"/>
                  <a:pt x="1010550" y="0"/>
                </a:cubicBezTo>
                <a:cubicBezTo>
                  <a:pt x="1124229" y="-21535"/>
                  <a:pt x="1224195" y="25067"/>
                  <a:pt x="1431821" y="0"/>
                </a:cubicBezTo>
                <a:cubicBezTo>
                  <a:pt x="1454630" y="769"/>
                  <a:pt x="1474753" y="17550"/>
                  <a:pt x="1474838" y="43017"/>
                </a:cubicBezTo>
                <a:cubicBezTo>
                  <a:pt x="1475167" y="107248"/>
                  <a:pt x="1468564" y="150999"/>
                  <a:pt x="1474838" y="215079"/>
                </a:cubicBezTo>
                <a:cubicBezTo>
                  <a:pt x="1472213" y="238348"/>
                  <a:pt x="1457160" y="264861"/>
                  <a:pt x="1431821" y="258096"/>
                </a:cubicBezTo>
                <a:cubicBezTo>
                  <a:pt x="1206403" y="308008"/>
                  <a:pt x="1148780" y="232024"/>
                  <a:pt x="954998" y="258096"/>
                </a:cubicBezTo>
                <a:cubicBezTo>
                  <a:pt x="761216" y="284168"/>
                  <a:pt x="662899" y="233275"/>
                  <a:pt x="533728" y="258096"/>
                </a:cubicBezTo>
                <a:cubicBezTo>
                  <a:pt x="404557" y="282917"/>
                  <a:pt x="238781" y="242302"/>
                  <a:pt x="43017" y="258096"/>
                </a:cubicBezTo>
                <a:cubicBezTo>
                  <a:pt x="18348" y="257432"/>
                  <a:pt x="1144" y="237615"/>
                  <a:pt x="0" y="215079"/>
                </a:cubicBezTo>
                <a:cubicBezTo>
                  <a:pt x="-2366" y="155818"/>
                  <a:pt x="16582" y="111282"/>
                  <a:pt x="0" y="43017"/>
                </a:cubicBezTo>
                <a:close/>
              </a:path>
            </a:pathLst>
          </a:custGeom>
          <a:noFill/>
          <a:ln w="5715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55066570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The Agile Manifesto Principles: Deliver Working Software - YouTube">
            <a:extLst>
              <a:ext uri="{FF2B5EF4-FFF2-40B4-BE49-F238E27FC236}">
                <a16:creationId xmlns:a16="http://schemas.microsoft.com/office/drawing/2014/main" id="{D64715DF-2E0E-47C7-9208-B0EAA7571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55" y="3052916"/>
            <a:ext cx="3013987" cy="16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F7A23-05AB-4B54-BFA5-9EDD60AE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16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5044-658A-4F06-9FCE-259965D4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i="1" dirty="0" err="1"/>
              <a:t>What</a:t>
            </a:r>
            <a:r>
              <a:rPr lang="nl-NL" i="1" dirty="0"/>
              <a:t> </a:t>
            </a:r>
            <a:r>
              <a:rPr lang="nl-NL" dirty="0" err="1"/>
              <a:t>work</a:t>
            </a:r>
            <a:r>
              <a:rPr lang="nl-NL" dirty="0"/>
              <a:t> does </a:t>
            </a:r>
            <a:r>
              <a:rPr lang="nl-NL" dirty="0" err="1"/>
              <a:t>it</a:t>
            </a:r>
            <a:r>
              <a:rPr lang="nl-NL" dirty="0"/>
              <a:t> do?</a:t>
            </a:r>
          </a:p>
          <a:p>
            <a:r>
              <a:rPr lang="nl-NL" i="1" dirty="0"/>
              <a:t>How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376D-01E0-4385-BD87-06A555FD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AE571-A3FC-4551-AE7F-53181057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529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17DF-C336-4A7B-B931-4F78FDEBC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Small step for mankind…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27FBE23-6839-4A4A-9E47-C48279B9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8562CE2-7069-4213-8FF2-D17178D74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96142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55AF3-2818-49C5-94EB-AB079A4F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1586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9913-9D71-43D0-8520-F687628E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Software is ABLE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006E7-4986-4624-BE27-84B46E3F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Verifi</a:t>
            </a:r>
            <a:endParaRPr lang="en-US" dirty="0"/>
          </a:p>
          <a:p>
            <a:r>
              <a:rPr lang="en-US" dirty="0"/>
              <a:t>Test</a:t>
            </a:r>
          </a:p>
          <a:p>
            <a:r>
              <a:rPr lang="en-US" dirty="0" err="1"/>
              <a:t>Oper</a:t>
            </a:r>
            <a:endParaRPr lang="en-US" dirty="0"/>
          </a:p>
          <a:p>
            <a:r>
              <a:rPr lang="en-US" dirty="0"/>
              <a:t>Read</a:t>
            </a:r>
          </a:p>
          <a:p>
            <a:r>
              <a:rPr lang="en-US" dirty="0" err="1"/>
              <a:t>Evolv</a:t>
            </a:r>
            <a:endParaRPr lang="en-US" dirty="0"/>
          </a:p>
          <a:p>
            <a:r>
              <a:rPr lang="en-US" dirty="0"/>
              <a:t>Maintain</a:t>
            </a:r>
          </a:p>
          <a:p>
            <a:r>
              <a:rPr lang="en-US" dirty="0" err="1"/>
              <a:t>Observ</a:t>
            </a:r>
            <a:endParaRPr lang="en-US" dirty="0"/>
          </a:p>
          <a:p>
            <a:r>
              <a:rPr lang="en-US" dirty="0" err="1"/>
              <a:t>Scal</a:t>
            </a:r>
            <a:endParaRPr lang="en-US" dirty="0"/>
          </a:p>
          <a:p>
            <a:r>
              <a:rPr lang="en-US" dirty="0"/>
              <a:t>Recover</a:t>
            </a:r>
          </a:p>
          <a:p>
            <a:r>
              <a:rPr lang="en-US" dirty="0"/>
              <a:t>Prov</a:t>
            </a:r>
          </a:p>
          <a:p>
            <a:r>
              <a:rPr lang="en-US" dirty="0"/>
              <a:t>Afford</a:t>
            </a:r>
          </a:p>
          <a:p>
            <a:r>
              <a:rPr lang="en-US" dirty="0"/>
              <a:t>Deploy</a:t>
            </a:r>
          </a:p>
          <a:p>
            <a:r>
              <a:rPr lang="en-US" dirty="0"/>
              <a:t>Audit</a:t>
            </a:r>
          </a:p>
          <a:p>
            <a:r>
              <a:rPr lang="en-US" dirty="0" err="1"/>
              <a:t>Impenetra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0DA34-7583-42F4-8C57-65191B28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9B3BA-E949-442A-85FB-1B5D5634F600}"/>
              </a:ext>
            </a:extLst>
          </p:cNvPr>
          <p:cNvSpPr txBox="1"/>
          <p:nvPr/>
        </p:nvSpPr>
        <p:spPr>
          <a:xfrm>
            <a:off x="3034453" y="1294477"/>
            <a:ext cx="544540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/>
              <a:t>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48FF3-C606-46D4-A398-70DEDB66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7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2A21D8E4-CADA-4FD5-B2A3-3A664FCAC8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7850" y="1387074"/>
            <a:ext cx="644149" cy="6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4BFBDF-B62C-44B6-B812-FF3D8306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09954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Any instruction executed by a machine!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90B5-68ED-4EE7-8F45-3F3DB008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952093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6EE6CE-0376-4F9A-AA14-8D18A553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358188" cy="994172"/>
          </a:xfrm>
        </p:spPr>
        <p:txBody>
          <a:bodyPr>
            <a:normAutofit/>
          </a:bodyPr>
          <a:lstStyle/>
          <a:p>
            <a:r>
              <a:rPr lang="nl-NL" dirty="0"/>
              <a:t>Types of code - </a:t>
            </a:r>
            <a:br>
              <a:rPr lang="nl-NL" dirty="0"/>
            </a:b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distinctions</a:t>
            </a:r>
            <a:r>
              <a:rPr lang="nl-NL" dirty="0"/>
              <a:t> in test, management, release , monitoring</a:t>
            </a:r>
            <a:endParaRPr lang="en-NL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C4CEA2D-9062-4372-AEE5-80037EB131CC}"/>
              </a:ext>
            </a:extLst>
          </p:cNvPr>
          <p:cNvSpPr/>
          <p:nvPr/>
        </p:nvSpPr>
        <p:spPr>
          <a:xfrm>
            <a:off x="2488944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9390-9C39-40BE-96EA-6B6D22B1FA97}"/>
              </a:ext>
            </a:extLst>
          </p:cNvPr>
          <p:cNvSpPr txBox="1"/>
          <p:nvPr/>
        </p:nvSpPr>
        <p:spPr>
          <a:xfrm>
            <a:off x="1443038" y="1533610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Application</a:t>
            </a:r>
            <a:endParaRPr lang="en-NL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2C3DF-18FE-4BB3-9B4C-80CC6C6606E2}"/>
              </a:ext>
            </a:extLst>
          </p:cNvPr>
          <p:cNvSpPr txBox="1"/>
          <p:nvPr/>
        </p:nvSpPr>
        <p:spPr>
          <a:xfrm>
            <a:off x="1631600" y="291396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Platform</a:t>
            </a:r>
            <a:endParaRPr lang="en-NL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DCADC-9759-445C-B644-CF21A7E9940E}"/>
              </a:ext>
            </a:extLst>
          </p:cNvPr>
          <p:cNvSpPr txBox="1"/>
          <p:nvPr/>
        </p:nvSpPr>
        <p:spPr>
          <a:xfrm>
            <a:off x="1270828" y="429431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err="1"/>
              <a:t>Infrastructure</a:t>
            </a:r>
            <a:endParaRPr lang="en-NL" sz="1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08A009B-3A1C-41F5-BA92-25E3A8A7B699}"/>
              </a:ext>
            </a:extLst>
          </p:cNvPr>
          <p:cNvSpPr/>
          <p:nvPr/>
        </p:nvSpPr>
        <p:spPr>
          <a:xfrm rot="10800000">
            <a:off x="2601085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DFE48B1-1BC1-4189-AC64-83A3864F4CB5}"/>
              </a:ext>
            </a:extLst>
          </p:cNvPr>
          <p:cNvSpPr/>
          <p:nvPr/>
        </p:nvSpPr>
        <p:spPr>
          <a:xfrm>
            <a:off x="306075" y="3420207"/>
            <a:ext cx="1791269" cy="644857"/>
          </a:xfrm>
          <a:prstGeom prst="wedgeRoundRectCallout">
            <a:avLst>
              <a:gd name="adj1" fmla="val 80881"/>
              <a:gd name="adj2" fmla="val 1329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Deploy</a:t>
            </a:r>
            <a:r>
              <a:rPr lang="nl-NL" sz="1400"/>
              <a:t>/</a:t>
            </a:r>
            <a:r>
              <a:rPr lang="nl-NL" sz="1400" err="1"/>
              <a:t>Provision</a:t>
            </a:r>
            <a:r>
              <a:rPr lang="nl-NL" sz="1400"/>
              <a:t> Time</a:t>
            </a:r>
            <a:endParaRPr lang="en-NL" sz="140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5FCDC3F-BF88-481D-9145-4B43D8EED1FF}"/>
              </a:ext>
            </a:extLst>
          </p:cNvPr>
          <p:cNvSpPr/>
          <p:nvPr/>
        </p:nvSpPr>
        <p:spPr>
          <a:xfrm>
            <a:off x="7353278" y="1066699"/>
            <a:ext cx="1368734" cy="644857"/>
          </a:xfrm>
          <a:prstGeom prst="wedgeRoundRectCallout">
            <a:avLst>
              <a:gd name="adj1" fmla="val -96009"/>
              <a:gd name="adj2" fmla="val 244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Busines</a:t>
            </a:r>
            <a:r>
              <a:rPr lang="nl-NL" sz="1400"/>
              <a:t> Run Time</a:t>
            </a:r>
            <a:endParaRPr lang="en-NL" sz="1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033B87-F62D-4D8B-BE14-CEF9B945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97BA3-AA43-47BB-8A52-01D41538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84675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C11E08-A089-4FE6-93E8-253D28C9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Not</a:t>
            </a:r>
            <a:r>
              <a:rPr lang="nl-NL"/>
              <a:t> </a:t>
            </a:r>
            <a:r>
              <a:rPr lang="nl-NL" err="1"/>
              <a:t>all</a:t>
            </a:r>
            <a:r>
              <a:rPr lang="nl-NL"/>
              <a:t> code is </a:t>
            </a:r>
            <a:r>
              <a:rPr lang="nl-NL" err="1"/>
              <a:t>created</a:t>
            </a:r>
            <a:r>
              <a:rPr lang="nl-NL"/>
              <a:t> </a:t>
            </a:r>
            <a:r>
              <a:rPr lang="nl-NL" err="1"/>
              <a:t>equal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E024E-F237-4B90-911F-DBC827DA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Demo in </a:t>
            </a:r>
            <a:r>
              <a:rPr lang="nl-NL" dirty="0" err="1"/>
              <a:t>presentation</a:t>
            </a:r>
            <a:r>
              <a:rPr lang="nl-NL" dirty="0"/>
              <a:t> or workshop</a:t>
            </a:r>
          </a:p>
          <a:p>
            <a:r>
              <a:rPr lang="nl-NL" dirty="0" err="1"/>
              <a:t>Explorative</a:t>
            </a:r>
            <a:r>
              <a:rPr lang="nl-NL" dirty="0"/>
              <a:t> / R&amp;D / </a:t>
            </a:r>
            <a:r>
              <a:rPr lang="nl-NL" dirty="0" err="1"/>
              <a:t>Doodles</a:t>
            </a:r>
            <a:endParaRPr lang="nl-NL" dirty="0"/>
          </a:p>
          <a:p>
            <a:r>
              <a:rPr lang="nl-NL" dirty="0" err="1"/>
              <a:t>Assignment</a:t>
            </a:r>
            <a:r>
              <a:rPr lang="nl-NL" dirty="0"/>
              <a:t> in </a:t>
            </a:r>
            <a:r>
              <a:rPr lang="nl-NL" dirty="0" err="1"/>
              <a:t>study</a:t>
            </a:r>
            <a:r>
              <a:rPr lang="nl-NL" dirty="0"/>
              <a:t> or training</a:t>
            </a:r>
          </a:p>
          <a:p>
            <a:r>
              <a:rPr lang="nl-NL" dirty="0" err="1"/>
              <a:t>Snippet</a:t>
            </a:r>
            <a:r>
              <a:rPr lang="nl-NL" dirty="0"/>
              <a:t> in a blog-</a:t>
            </a:r>
            <a:r>
              <a:rPr lang="nl-NL" dirty="0" err="1"/>
              <a:t>article</a:t>
            </a:r>
            <a:endParaRPr lang="nl-NL" dirty="0"/>
          </a:p>
          <a:p>
            <a:r>
              <a:rPr lang="nl-NL" dirty="0"/>
              <a:t>Proof of Concept</a:t>
            </a:r>
          </a:p>
          <a:p>
            <a:r>
              <a:rPr lang="nl-NL" dirty="0"/>
              <a:t>Prototype</a:t>
            </a:r>
          </a:p>
          <a:p>
            <a:r>
              <a:rPr lang="nl-NL" dirty="0"/>
              <a:t>MVP</a:t>
            </a:r>
          </a:p>
          <a:p>
            <a:r>
              <a:rPr lang="nl-NL" dirty="0"/>
              <a:t>Alert </a:t>
            </a:r>
            <a:r>
              <a:rPr lang="nl-NL" dirty="0" err="1"/>
              <a:t>Condition</a:t>
            </a:r>
            <a:r>
              <a:rPr lang="nl-NL" dirty="0"/>
              <a:t> </a:t>
            </a:r>
            <a:r>
              <a:rPr lang="nl-NL" dirty="0" err="1"/>
              <a:t>evaluation</a:t>
            </a:r>
            <a:endParaRPr lang="en-NL" dirty="0"/>
          </a:p>
          <a:p>
            <a:r>
              <a:rPr lang="nl-NL" dirty="0"/>
              <a:t>Product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very</a:t>
            </a:r>
            <a:r>
              <a:rPr lang="nl-NL" dirty="0"/>
              <a:t> short time </a:t>
            </a:r>
            <a:r>
              <a:rPr lang="nl-NL" dirty="0" err="1"/>
              <a:t>to</a:t>
            </a:r>
            <a:r>
              <a:rPr lang="nl-NL" dirty="0"/>
              <a:t> live (</a:t>
            </a:r>
            <a:r>
              <a:rPr lang="nl-NL" dirty="0" err="1"/>
              <a:t>several</a:t>
            </a:r>
            <a:r>
              <a:rPr lang="nl-NL" dirty="0"/>
              <a:t> weeks,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longer</a:t>
            </a:r>
            <a:r>
              <a:rPr lang="nl-NL" dirty="0"/>
              <a:t>)</a:t>
            </a:r>
          </a:p>
          <a:p>
            <a:r>
              <a:rPr lang="nl-NL" dirty="0" err="1"/>
              <a:t>Contribution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open source project</a:t>
            </a:r>
          </a:p>
          <a:p>
            <a:r>
              <a:rPr lang="nl-NL" dirty="0"/>
              <a:t>(</a:t>
            </a:r>
            <a:r>
              <a:rPr lang="nl-NL" dirty="0" err="1"/>
              <a:t>internal</a:t>
            </a:r>
            <a:r>
              <a:rPr lang="nl-NL" dirty="0"/>
              <a:t>) </a:t>
            </a:r>
            <a:r>
              <a:rPr lang="nl-NL" dirty="0" err="1"/>
              <a:t>Reusable</a:t>
            </a:r>
            <a:r>
              <a:rPr lang="nl-NL" dirty="0"/>
              <a:t> Library</a:t>
            </a:r>
          </a:p>
          <a:p>
            <a:r>
              <a:rPr lang="nl-NL" dirty="0"/>
              <a:t>Operating system for </a:t>
            </a:r>
            <a:r>
              <a:rPr lang="nl-NL" dirty="0" err="1"/>
              <a:t>guided</a:t>
            </a:r>
            <a:r>
              <a:rPr lang="nl-NL" dirty="0"/>
              <a:t> </a:t>
            </a:r>
            <a:r>
              <a:rPr lang="nl-NL" dirty="0" err="1"/>
              <a:t>nuclear</a:t>
            </a:r>
            <a:r>
              <a:rPr lang="nl-NL" dirty="0"/>
              <a:t> </a:t>
            </a:r>
            <a:r>
              <a:rPr lang="nl-NL" dirty="0" err="1"/>
              <a:t>missile</a:t>
            </a:r>
            <a:r>
              <a:rPr lang="nl-NL" dirty="0"/>
              <a:t>/ </a:t>
            </a:r>
            <a:r>
              <a:rPr lang="nl-NL" dirty="0" err="1"/>
              <a:t>SpaceX</a:t>
            </a:r>
            <a:r>
              <a:rPr lang="nl-NL" dirty="0"/>
              <a:t> vehicle</a:t>
            </a:r>
          </a:p>
          <a:p>
            <a:r>
              <a:rPr lang="nl-NL" dirty="0"/>
              <a:t>Unit-test for code component</a:t>
            </a:r>
          </a:p>
          <a:p>
            <a:r>
              <a:rPr lang="nl-NL" dirty="0" err="1"/>
              <a:t>Healthcheck</a:t>
            </a:r>
            <a:r>
              <a:rPr lang="nl-NL" dirty="0"/>
              <a:t>/</a:t>
            </a:r>
            <a:r>
              <a:rPr lang="nl-NL" dirty="0" err="1"/>
              <a:t>smoketest</a:t>
            </a:r>
            <a:endParaRPr lang="nl-N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3FB9B-28A4-49B6-A85E-C0126E05D5ED}"/>
              </a:ext>
            </a:extLst>
          </p:cNvPr>
          <p:cNvCxnSpPr>
            <a:cxnSpLocks/>
          </p:cNvCxnSpPr>
          <p:nvPr/>
        </p:nvCxnSpPr>
        <p:spPr>
          <a:xfrm>
            <a:off x="441435" y="2661641"/>
            <a:ext cx="73192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85E82C-C500-4B9D-9B41-6B62553C7316}"/>
              </a:ext>
            </a:extLst>
          </p:cNvPr>
          <p:cNvSpPr txBox="1"/>
          <p:nvPr/>
        </p:nvSpPr>
        <p:spPr>
          <a:xfrm>
            <a:off x="3694324" y="2632842"/>
            <a:ext cx="333777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>
                <a:solidFill>
                  <a:srgbClr val="002060"/>
                </a:solidFill>
              </a:rPr>
              <a:t>(</a:t>
            </a:r>
            <a:r>
              <a:rPr lang="nl-NL" sz="1013" i="1" err="1">
                <a:solidFill>
                  <a:srgbClr val="002060"/>
                </a:solidFill>
              </a:rPr>
              <a:t>potentially</a:t>
            </a:r>
            <a:r>
              <a:rPr lang="nl-NL" sz="1013" i="1">
                <a:solidFill>
                  <a:srgbClr val="002060"/>
                </a:solidFill>
              </a:rPr>
              <a:t>) </a:t>
            </a:r>
            <a:r>
              <a:rPr lang="nl-NL" sz="1013" i="1" err="1">
                <a:solidFill>
                  <a:srgbClr val="002060"/>
                </a:solidFill>
              </a:rPr>
              <a:t>Production</a:t>
            </a:r>
            <a:r>
              <a:rPr lang="nl-NL" sz="1013" i="1">
                <a:solidFill>
                  <a:srgbClr val="002060"/>
                </a:solidFill>
              </a:rPr>
              <a:t> : Professional </a:t>
            </a:r>
            <a:r>
              <a:rPr lang="nl-NL" sz="1013" i="1" err="1">
                <a:solidFill>
                  <a:srgbClr val="002060"/>
                </a:solidFill>
              </a:rPr>
              <a:t>Quality</a:t>
            </a:r>
            <a:r>
              <a:rPr lang="nl-NL" sz="1013" i="1">
                <a:solidFill>
                  <a:srgbClr val="002060"/>
                </a:solidFill>
              </a:rPr>
              <a:t> Software</a:t>
            </a:r>
            <a:endParaRPr lang="en-NL" sz="1013" i="1">
              <a:solidFill>
                <a:srgbClr val="00206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D896BE6-D00E-4886-B2CA-422D6DBAFF64}"/>
              </a:ext>
            </a:extLst>
          </p:cNvPr>
          <p:cNvSpPr/>
          <p:nvPr/>
        </p:nvSpPr>
        <p:spPr>
          <a:xfrm>
            <a:off x="7570208" y="2730597"/>
            <a:ext cx="190500" cy="270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C55DF-7FCB-4D99-9EB1-60C2D5F0A954}"/>
              </a:ext>
            </a:extLst>
          </p:cNvPr>
          <p:cNvSpPr txBox="1"/>
          <p:nvPr/>
        </p:nvSpPr>
        <p:spPr>
          <a:xfrm>
            <a:off x="2690540" y="2402997"/>
            <a:ext cx="42386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err="1">
                <a:solidFill>
                  <a:srgbClr val="FF0000"/>
                </a:solidFill>
              </a:rPr>
              <a:t>Not</a:t>
            </a:r>
            <a:r>
              <a:rPr lang="nl-NL" sz="1013" i="1">
                <a:solidFill>
                  <a:srgbClr val="FF0000"/>
                </a:solidFill>
              </a:rPr>
              <a:t> </a:t>
            </a:r>
            <a:r>
              <a:rPr lang="nl-NL" sz="1013" i="1" err="1">
                <a:solidFill>
                  <a:srgbClr val="FF0000"/>
                </a:solidFill>
              </a:rPr>
              <a:t>Production</a:t>
            </a:r>
            <a:r>
              <a:rPr lang="nl-NL" sz="1013" i="1">
                <a:solidFill>
                  <a:srgbClr val="FF0000"/>
                </a:solidFill>
              </a:rPr>
              <a:t> Ready: </a:t>
            </a:r>
            <a:r>
              <a:rPr lang="nl-NL" sz="1013" i="1" err="1">
                <a:solidFill>
                  <a:srgbClr val="FF0000"/>
                </a:solidFill>
              </a:rPr>
              <a:t>not</a:t>
            </a:r>
            <a:r>
              <a:rPr lang="nl-NL" sz="1013" i="1">
                <a:solidFill>
                  <a:srgbClr val="FF0000"/>
                </a:solidFill>
              </a:rPr>
              <a:t> (</a:t>
            </a:r>
            <a:r>
              <a:rPr lang="nl-NL" sz="1013" i="1" err="1">
                <a:solidFill>
                  <a:srgbClr val="FF0000"/>
                </a:solidFill>
              </a:rPr>
              <a:t>necessarily</a:t>
            </a:r>
            <a:r>
              <a:rPr lang="nl-NL" sz="1013" i="1">
                <a:solidFill>
                  <a:srgbClr val="FF0000"/>
                </a:solidFill>
              </a:rPr>
              <a:t>) Professional </a:t>
            </a:r>
            <a:r>
              <a:rPr lang="nl-NL" sz="1013" i="1" err="1">
                <a:solidFill>
                  <a:srgbClr val="FF0000"/>
                </a:solidFill>
              </a:rPr>
              <a:t>Quality</a:t>
            </a:r>
            <a:r>
              <a:rPr lang="nl-NL" sz="1013" i="1">
                <a:solidFill>
                  <a:srgbClr val="FF0000"/>
                </a:solidFill>
              </a:rPr>
              <a:t> Software</a:t>
            </a:r>
            <a:endParaRPr lang="en-NL" sz="1013" i="1">
              <a:solidFill>
                <a:srgbClr val="FF0000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9227280-B248-4257-A074-1351FE6A51ED}"/>
              </a:ext>
            </a:extLst>
          </p:cNvPr>
          <p:cNvSpPr/>
          <p:nvPr/>
        </p:nvSpPr>
        <p:spPr>
          <a:xfrm>
            <a:off x="7573755" y="2263964"/>
            <a:ext cx="190500" cy="3357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pic>
        <p:nvPicPr>
          <p:cNvPr id="1026" name="Picture 2" descr="26 Best Mayflies images | mayfly, aquatic insects, fly fishing">
            <a:extLst>
              <a:ext uri="{FF2B5EF4-FFF2-40B4-BE49-F238E27FC236}">
                <a16:creationId xmlns:a16="http://schemas.microsoft.com/office/drawing/2014/main" id="{8B886DF2-667C-4339-B32E-6ABE0748C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901" y="2080652"/>
            <a:ext cx="1064192" cy="16007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6C7C06-BAAA-4F6E-9F54-86FF98E0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52E58-DED8-4610-B7D3-BBE4C174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3059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61EEC-9216-4A06-B3A5-C8DBCB8B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pic>
        <p:nvPicPr>
          <p:cNvPr id="58370" name="Picture 2" descr="Binary Code's photo.">
            <a:extLst>
              <a:ext uri="{FF2B5EF4-FFF2-40B4-BE49-F238E27FC236}">
                <a16:creationId xmlns:a16="http://schemas.microsoft.com/office/drawing/2014/main" id="{9F75D54E-05A5-46E3-BBFD-928C92DA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86F1E04-6AF1-4DB1-972C-75D461FBF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8000"/>
          </a:blip>
          <a:srcRect l="20802" t="15398" r="21646" b="20788"/>
          <a:stretch/>
        </p:blipFill>
        <p:spPr>
          <a:xfrm>
            <a:off x="2407117" y="180002"/>
            <a:ext cx="5800883" cy="48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7AA9AA-5E47-4E35-BD43-941FD836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141" y="-82710"/>
            <a:ext cx="1386594" cy="1112855"/>
          </a:xfrm>
        </p:spPr>
        <p:txBody>
          <a:bodyPr/>
          <a:lstStyle/>
          <a:p>
            <a:r>
              <a:rPr lang="en-US" dirty="0"/>
              <a:t>Everything is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057D3-15CE-49B3-8CE4-CC3BD73C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55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bg1"/>
                </a:solidFill>
              </a:rPr>
              <a:t>1202</a:t>
            </a:r>
          </a:p>
        </p:txBody>
      </p:sp>
    </p:spTree>
    <p:extLst>
      <p:ext uri="{BB962C8B-B14F-4D97-AF65-F5344CB8AC3E}">
        <p14:creationId xmlns:p14="http://schemas.microsoft.com/office/powerpoint/2010/main" val="236435650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1120597" y="2004069"/>
            <a:ext cx="4055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14875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592934" y="2216167"/>
            <a:ext cx="8063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4356765" y="1041248"/>
            <a:ext cx="20021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2114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3B955-2977-4B18-9913-9B175931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49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854204" y="2004069"/>
            <a:ext cx="15004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20983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low on expertise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343999" y="2875924"/>
            <a:ext cx="8335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5294314" y="1371822"/>
            <a:ext cx="33486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18610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expensive TCO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F695B-2F70-4ADF-95E4-92F95AE2D310}"/>
              </a:ext>
            </a:extLst>
          </p:cNvPr>
          <p:cNvSpPr txBox="1"/>
          <p:nvPr/>
        </p:nvSpPr>
        <p:spPr>
          <a:xfrm>
            <a:off x="2149992" y="994549"/>
            <a:ext cx="24093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6597A-D50F-4225-BC41-0E8DEC9DDF91}"/>
              </a:ext>
            </a:extLst>
          </p:cNvPr>
          <p:cNvSpPr txBox="1"/>
          <p:nvPr/>
        </p:nvSpPr>
        <p:spPr>
          <a:xfrm>
            <a:off x="719999" y="3139430"/>
            <a:ext cx="15965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43C8C-7C55-4F61-A115-10B92DC9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5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4B33CA-F1DE-47B4-A1C4-5A7BA86E076F}"/>
              </a:ext>
            </a:extLst>
          </p:cNvPr>
          <p:cNvSpPr txBox="1"/>
          <p:nvPr/>
        </p:nvSpPr>
        <p:spPr>
          <a:xfrm>
            <a:off x="2112926" y="1203745"/>
            <a:ext cx="15645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incident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C7247-AFAD-486B-8DFC-E7533E8BF938}"/>
              </a:ext>
            </a:extLst>
          </p:cNvPr>
          <p:cNvSpPr txBox="1"/>
          <p:nvPr/>
        </p:nvSpPr>
        <p:spPr>
          <a:xfrm>
            <a:off x="81174" y="3151204"/>
            <a:ext cx="10419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53239-39A9-4048-A8D5-49F943A83A2F}"/>
              </a:ext>
            </a:extLst>
          </p:cNvPr>
          <p:cNvSpPr txBox="1"/>
          <p:nvPr/>
        </p:nvSpPr>
        <p:spPr>
          <a:xfrm>
            <a:off x="2724424" y="3520941"/>
            <a:ext cx="5642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D70B3-8BFA-4446-9AB2-118DDA55C329}"/>
              </a:ext>
            </a:extLst>
          </p:cNvPr>
          <p:cNvSpPr txBox="1"/>
          <p:nvPr/>
        </p:nvSpPr>
        <p:spPr>
          <a:xfrm>
            <a:off x="1204989" y="921991"/>
            <a:ext cx="14058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6BE5C-DCFE-482B-A965-F3BC5DEA7E73}"/>
              </a:ext>
            </a:extLst>
          </p:cNvPr>
          <p:cNvSpPr txBox="1"/>
          <p:nvPr/>
        </p:nvSpPr>
        <p:spPr>
          <a:xfrm>
            <a:off x="714302" y="3736280"/>
            <a:ext cx="1481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6346C4-7382-492C-99F3-06132D39FC1F}"/>
              </a:ext>
            </a:extLst>
          </p:cNvPr>
          <p:cNvSpPr txBox="1"/>
          <p:nvPr/>
        </p:nvSpPr>
        <p:spPr>
          <a:xfrm>
            <a:off x="229171" y="1261652"/>
            <a:ext cx="10515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20CEB-2DF5-4E3E-AB37-7999C22BD6F7}"/>
              </a:ext>
            </a:extLst>
          </p:cNvPr>
          <p:cNvSpPr txBox="1"/>
          <p:nvPr/>
        </p:nvSpPr>
        <p:spPr>
          <a:xfrm>
            <a:off x="1044524" y="78129"/>
            <a:ext cx="26625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little expertise left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 applications and tech 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6DF16-1972-436B-BC7D-1A0D8002846C}"/>
              </a:ext>
            </a:extLst>
          </p:cNvPr>
          <p:cNvSpPr txBox="1"/>
          <p:nvPr/>
        </p:nvSpPr>
        <p:spPr>
          <a:xfrm>
            <a:off x="1063758" y="3379945"/>
            <a:ext cx="585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E7256-9084-4E27-A75C-64B47910B54D}"/>
              </a:ext>
            </a:extLst>
          </p:cNvPr>
          <p:cNvSpPr txBox="1"/>
          <p:nvPr/>
        </p:nvSpPr>
        <p:spPr>
          <a:xfrm>
            <a:off x="699749" y="1632442"/>
            <a:ext cx="2348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8AF16-A891-4C21-926A-6CD7453B5B8E}"/>
              </a:ext>
            </a:extLst>
          </p:cNvPr>
          <p:cNvSpPr txBox="1"/>
          <p:nvPr/>
        </p:nvSpPr>
        <p:spPr>
          <a:xfrm>
            <a:off x="1762956" y="3219663"/>
            <a:ext cx="1806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expensive: high TCO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2A31B-E074-4167-944B-5013D233FDDE}"/>
              </a:ext>
            </a:extLst>
          </p:cNvPr>
          <p:cNvSpPr txBox="1"/>
          <p:nvPr/>
        </p:nvSpPr>
        <p:spPr>
          <a:xfrm>
            <a:off x="189951" y="669891"/>
            <a:ext cx="16879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795778-BADE-4288-870D-136F19745A80}"/>
              </a:ext>
            </a:extLst>
          </p:cNvPr>
          <p:cNvSpPr txBox="1"/>
          <p:nvPr/>
        </p:nvSpPr>
        <p:spPr>
          <a:xfrm>
            <a:off x="217374" y="2065543"/>
            <a:ext cx="11221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pic>
        <p:nvPicPr>
          <p:cNvPr id="1028" name="Picture 4" descr="Integrations - Connected with Your Systems I Accutics">
            <a:extLst>
              <a:ext uri="{FF2B5EF4-FFF2-40B4-BE49-F238E27FC236}">
                <a16:creationId xmlns:a16="http://schemas.microsoft.com/office/drawing/2014/main" id="{1892074E-40DC-4C56-9F4A-052DB10E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62" y="2360778"/>
            <a:ext cx="2045686" cy="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9A72889-E5B2-475B-B159-101935AD93C3}"/>
              </a:ext>
            </a:extLst>
          </p:cNvPr>
          <p:cNvSpPr/>
          <p:nvPr/>
        </p:nvSpPr>
        <p:spPr>
          <a:xfrm>
            <a:off x="3609706" y="638766"/>
            <a:ext cx="1596591" cy="3345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A166A-D4E9-4CC6-988A-52DBA44EB60C}"/>
              </a:ext>
            </a:extLst>
          </p:cNvPr>
          <p:cNvSpPr txBox="1"/>
          <p:nvPr/>
        </p:nvSpPr>
        <p:spPr>
          <a:xfrm>
            <a:off x="2333625" y="3959260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monolith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39D539-2589-4569-8F38-5417EA40C768}"/>
              </a:ext>
            </a:extLst>
          </p:cNvPr>
          <p:cNvSpPr txBox="1"/>
          <p:nvPr/>
        </p:nvSpPr>
        <p:spPr>
          <a:xfrm>
            <a:off x="81174" y="4288463"/>
            <a:ext cx="3499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unattractive technology stack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young talent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DEC93-9E06-4A16-B464-6EC486FE5851}"/>
              </a:ext>
            </a:extLst>
          </p:cNvPr>
          <p:cNvSpPr txBox="1"/>
          <p:nvPr/>
        </p:nvSpPr>
        <p:spPr>
          <a:xfrm>
            <a:off x="1797671" y="1983762"/>
            <a:ext cx="11381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unsupported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AEA467-5BFB-419A-B801-3E63F4216D9B}"/>
              </a:ext>
            </a:extLst>
          </p:cNvPr>
          <p:cNvSpPr txBox="1"/>
          <p:nvPr/>
        </p:nvSpPr>
        <p:spPr>
          <a:xfrm>
            <a:off x="2455590" y="2793493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inflexible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A85EF6-E271-4854-AF11-2185628F1731}"/>
              </a:ext>
            </a:extLst>
          </p:cNvPr>
          <p:cNvSpPr txBox="1"/>
          <p:nvPr/>
        </p:nvSpPr>
        <p:spPr>
          <a:xfrm>
            <a:off x="114580" y="2805255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security-challenged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0AD1C-7DD7-4978-BC99-D9A3C60CB45C}"/>
              </a:ext>
            </a:extLst>
          </p:cNvPr>
          <p:cNvSpPr txBox="1"/>
          <p:nvPr/>
        </p:nvSpPr>
        <p:spPr>
          <a:xfrm>
            <a:off x="8078849" y="2455227"/>
            <a:ext cx="7934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modern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8891B3-943A-48E8-8F00-B76A9D2B2406}"/>
              </a:ext>
            </a:extLst>
          </p:cNvPr>
          <p:cNvSpPr txBox="1"/>
          <p:nvPr/>
        </p:nvSpPr>
        <p:spPr>
          <a:xfrm>
            <a:off x="7870954" y="3589135"/>
            <a:ext cx="9399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longevity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7DEC2-3CDD-4DAC-9169-2E6FDF5A44B2}"/>
              </a:ext>
            </a:extLst>
          </p:cNvPr>
          <p:cNvSpPr txBox="1"/>
          <p:nvPr/>
        </p:nvSpPr>
        <p:spPr>
          <a:xfrm>
            <a:off x="7348022" y="738060"/>
            <a:ext cx="16350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business critical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D5B6D-4782-47A7-8016-72DF0BDD242D}"/>
              </a:ext>
            </a:extLst>
          </p:cNvPr>
          <p:cNvSpPr txBox="1"/>
          <p:nvPr/>
        </p:nvSpPr>
        <p:spPr>
          <a:xfrm>
            <a:off x="4955754" y="3931376"/>
            <a:ext cx="167994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buy before 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7956E-4759-4EB4-99A3-D8BB385DFB4D}"/>
              </a:ext>
            </a:extLst>
          </p:cNvPr>
          <p:cNvSpPr txBox="1"/>
          <p:nvPr/>
        </p:nvSpPr>
        <p:spPr>
          <a:xfrm>
            <a:off x="5375701" y="1329846"/>
            <a:ext cx="8239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scalable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68C9E7-FFE1-4521-8CAE-B375B5F35124}"/>
              </a:ext>
            </a:extLst>
          </p:cNvPr>
          <p:cNvSpPr txBox="1"/>
          <p:nvPr/>
        </p:nvSpPr>
        <p:spPr>
          <a:xfrm>
            <a:off x="5959154" y="70301"/>
            <a:ext cx="31418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full command 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of applications and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558305-3554-4603-B54A-5525E04E5E74}"/>
              </a:ext>
            </a:extLst>
          </p:cNvPr>
          <p:cNvSpPr txBox="1"/>
          <p:nvPr/>
        </p:nvSpPr>
        <p:spPr>
          <a:xfrm>
            <a:off x="5650669" y="3546166"/>
            <a:ext cx="8175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resilient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59DE79-F26F-47C1-8431-C438E3F39617}"/>
              </a:ext>
            </a:extLst>
          </p:cNvPr>
          <p:cNvSpPr txBox="1"/>
          <p:nvPr/>
        </p:nvSpPr>
        <p:spPr>
          <a:xfrm>
            <a:off x="6027979" y="1648501"/>
            <a:ext cx="24491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automation everywhere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1C1C77-597C-4A69-B7B2-CD0FD802F1F5}"/>
              </a:ext>
            </a:extLst>
          </p:cNvPr>
          <p:cNvSpPr txBox="1"/>
          <p:nvPr/>
        </p:nvSpPr>
        <p:spPr>
          <a:xfrm>
            <a:off x="5056680" y="3228438"/>
            <a:ext cx="39986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pay per use, business value for money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6AE0C-BF30-4515-BB31-F00DAADA577F}"/>
              </a:ext>
            </a:extLst>
          </p:cNvPr>
          <p:cNvSpPr txBox="1"/>
          <p:nvPr/>
        </p:nvSpPr>
        <p:spPr>
          <a:xfrm>
            <a:off x="4727627" y="813032"/>
            <a:ext cx="26051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controlled technical debt, </a:t>
            </a:r>
          </a:p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moving to technical solvency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0A5156-5863-4325-A813-3D24A853F193}"/>
              </a:ext>
            </a:extLst>
          </p:cNvPr>
          <p:cNvSpPr txBox="1"/>
          <p:nvPr/>
        </p:nvSpPr>
        <p:spPr>
          <a:xfrm>
            <a:off x="5483600" y="2466364"/>
            <a:ext cx="22904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continuous everything</a:t>
            </a:r>
          </a:p>
        </p:txBody>
      </p:sp>
      <p:pic>
        <p:nvPicPr>
          <p:cNvPr id="40" name="Picture 4" descr="Integrations - Connected with Your Systems I Accutics">
            <a:extLst>
              <a:ext uri="{FF2B5EF4-FFF2-40B4-BE49-F238E27FC236}">
                <a16:creationId xmlns:a16="http://schemas.microsoft.com/office/drawing/2014/main" id="{5E06386D-6AA9-4BF6-A9BA-F313C21AC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74" y="4701116"/>
            <a:ext cx="2045686" cy="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E75C5-9FAF-466D-940D-B3CE0D2D9D5B}"/>
              </a:ext>
            </a:extLst>
          </p:cNvPr>
          <p:cNvSpPr txBox="1"/>
          <p:nvPr/>
        </p:nvSpPr>
        <p:spPr>
          <a:xfrm>
            <a:off x="7190928" y="3909613"/>
            <a:ext cx="17921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agile architecture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7293AC-5C3F-4786-9025-93AF813DA631}"/>
              </a:ext>
            </a:extLst>
          </p:cNvPr>
          <p:cNvSpPr txBox="1"/>
          <p:nvPr/>
        </p:nvSpPr>
        <p:spPr>
          <a:xfrm>
            <a:off x="4572000" y="4250433"/>
            <a:ext cx="40531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appealing technology stack </a:t>
            </a:r>
            <a:b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 young talent and experienced staff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177835-145C-4118-B756-9F67F11651B1}"/>
              </a:ext>
            </a:extLst>
          </p:cNvPr>
          <p:cNvSpPr txBox="1"/>
          <p:nvPr/>
        </p:nvSpPr>
        <p:spPr>
          <a:xfrm>
            <a:off x="5429621" y="1983762"/>
            <a:ext cx="33807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supported technology (N or N-1)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2BDA55-1550-497B-87CA-43726675E04C}"/>
              </a:ext>
            </a:extLst>
          </p:cNvPr>
          <p:cNvSpPr txBox="1"/>
          <p:nvPr/>
        </p:nvSpPr>
        <p:spPr>
          <a:xfrm>
            <a:off x="7602120" y="2861687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agile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A4E706-0382-49B9-9405-0B5C0BB919D3}"/>
              </a:ext>
            </a:extLst>
          </p:cNvPr>
          <p:cNvSpPr txBox="1"/>
          <p:nvPr/>
        </p:nvSpPr>
        <p:spPr>
          <a:xfrm>
            <a:off x="5261110" y="2873449"/>
            <a:ext cx="21063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as secure as needed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15A73A-7676-46FC-83FE-19A58B91CC17}"/>
              </a:ext>
            </a:extLst>
          </p:cNvPr>
          <p:cNvSpPr txBox="1"/>
          <p:nvPr/>
        </p:nvSpPr>
        <p:spPr>
          <a:xfrm>
            <a:off x="1988979" y="4840647"/>
            <a:ext cx="16046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 IT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EE25A4-98BF-428C-8382-1B29A8031B46}"/>
              </a:ext>
            </a:extLst>
          </p:cNvPr>
          <p:cNvSpPr txBox="1"/>
          <p:nvPr/>
        </p:nvSpPr>
        <p:spPr>
          <a:xfrm>
            <a:off x="7601520" y="1268865"/>
            <a:ext cx="12220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productivity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BB119D-9585-4733-8E28-4AA13E7BF9B1}"/>
              </a:ext>
            </a:extLst>
          </p:cNvPr>
          <p:cNvSpPr txBox="1"/>
          <p:nvPr/>
        </p:nvSpPr>
        <p:spPr>
          <a:xfrm>
            <a:off x="4914134" y="447461"/>
            <a:ext cx="6588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robust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84A8FB-C2EE-44FB-B45C-E4CDDD273327}"/>
              </a:ext>
            </a:extLst>
          </p:cNvPr>
          <p:cNvSpPr txBox="1"/>
          <p:nvPr/>
        </p:nvSpPr>
        <p:spPr>
          <a:xfrm>
            <a:off x="3248644" y="650295"/>
            <a:ext cx="2853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7A74BD-B9D2-4DF6-83BF-77EF9F775A8A}"/>
              </a:ext>
            </a:extLst>
          </p:cNvPr>
          <p:cNvSpPr txBox="1"/>
          <p:nvPr/>
        </p:nvSpPr>
        <p:spPr>
          <a:xfrm>
            <a:off x="8503293" y="2771721"/>
            <a:ext cx="5466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cloud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CFB3D9-EF15-4A80-A1DC-8632A5594BAD}"/>
              </a:ext>
            </a:extLst>
          </p:cNvPr>
          <p:cNvSpPr txBox="1"/>
          <p:nvPr/>
        </p:nvSpPr>
        <p:spPr>
          <a:xfrm>
            <a:off x="4087106" y="4840647"/>
            <a:ext cx="26850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well aligned business &amp; 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1CA611-10FD-4F97-A02D-BE3425C9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2AC1C-3431-42AA-9E3E-F37E3EBB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0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>
            <a:extLst>
              <a:ext uri="{FF2B5EF4-FFF2-40B4-BE49-F238E27FC236}">
                <a16:creationId xmlns:a16="http://schemas.microsoft.com/office/drawing/2014/main" id="{AA4247BF-561B-4438-A531-7C84554D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3EB927E-2053-49E3-BC98-7701BC9B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0" y="900001"/>
            <a:ext cx="3401999" cy="3401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F4F9-658F-4597-B9C8-3E9994F7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3CD0D3-E832-481C-9F16-EC52B1E5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80440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5C0E-9421-44C0-ADF8-C9490E98D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55CFD6-9709-410B-AFFF-9E6319AD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2EF82-A015-4C84-9889-82E22B5A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8582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=&gt; Professional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417202" y="3528907"/>
            <a:ext cx="2563066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/>
              <a:t>Working</a:t>
            </a:r>
            <a:r>
              <a:rPr lang="nl-NL" sz="3600" dirty="0"/>
              <a:t> Software</a:t>
            </a:r>
            <a:endParaRPr lang="en-NL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F953E-85DE-4619-9144-90A848F42A97}"/>
              </a:ext>
            </a:extLst>
          </p:cNvPr>
          <p:cNvSpPr/>
          <p:nvPr/>
        </p:nvSpPr>
        <p:spPr>
          <a:xfrm>
            <a:off x="5865707" y="843280"/>
            <a:ext cx="2854961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/>
              <a:t>Professional Software</a:t>
            </a:r>
            <a:endParaRPr lang="en-NL" sz="3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A834C1-FB4F-4736-A344-BC520631F841}"/>
              </a:ext>
            </a:extLst>
          </p:cNvPr>
          <p:cNvSpPr/>
          <p:nvPr/>
        </p:nvSpPr>
        <p:spPr>
          <a:xfrm rot="19472697">
            <a:off x="2707936" y="2135774"/>
            <a:ext cx="3770936" cy="119210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CFCD7A-7777-481C-A58E-62FDEA1B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C1043-D708-4BDA-8816-F4134FC2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82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3E89D-FC59-4DE6-849C-D7E9D1D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56003-ED8B-4670-858F-FE30215DE344}"/>
              </a:ext>
            </a:extLst>
          </p:cNvPr>
          <p:cNvSpPr/>
          <p:nvPr/>
        </p:nvSpPr>
        <p:spPr>
          <a:xfrm>
            <a:off x="159620" y="4431878"/>
            <a:ext cx="40336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https://www.youtube.com/watch?v=5p8wTOr8AbU</a:t>
            </a:r>
          </a:p>
        </p:txBody>
      </p:sp>
      <p:pic>
        <p:nvPicPr>
          <p:cNvPr id="9" name="Snagit_SNG82E">
            <a:extLst>
              <a:ext uri="{FF2B5EF4-FFF2-40B4-BE49-F238E27FC236}">
                <a16:creationId xmlns:a16="http://schemas.microsoft.com/office/drawing/2014/main" id="{44EB09C6-AF3E-452D-97AD-86268FFD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" y="48999"/>
            <a:ext cx="3050675" cy="2522751"/>
          </a:xfrm>
          <a:prstGeom prst="rect">
            <a:avLst/>
          </a:prstGeom>
        </p:spPr>
      </p:pic>
      <p:pic>
        <p:nvPicPr>
          <p:cNvPr id="11" name="Snagit_SNG818">
            <a:extLst>
              <a:ext uri="{FF2B5EF4-FFF2-40B4-BE49-F238E27FC236}">
                <a16:creationId xmlns:a16="http://schemas.microsoft.com/office/drawing/2014/main" id="{9072FA5D-8B04-4FE6-83F2-8BB7271C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75" y="2692023"/>
            <a:ext cx="2585521" cy="2125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0E4349-4E2C-454B-8927-67F8FC36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34" y="1031001"/>
            <a:ext cx="3198732" cy="2673377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12E5D6C-2BE0-454A-83F2-0FB06E80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680203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=&gt; Professional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417202" y="3528907"/>
            <a:ext cx="2563066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/>
              <a:t>Working</a:t>
            </a:r>
            <a:r>
              <a:rPr lang="nl-NL" sz="3600" dirty="0"/>
              <a:t> Software</a:t>
            </a:r>
            <a:endParaRPr lang="en-NL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F953E-85DE-4619-9144-90A848F42A97}"/>
              </a:ext>
            </a:extLst>
          </p:cNvPr>
          <p:cNvSpPr/>
          <p:nvPr/>
        </p:nvSpPr>
        <p:spPr>
          <a:xfrm>
            <a:off x="5865707" y="843280"/>
            <a:ext cx="2854961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/>
              <a:t>Professional Software</a:t>
            </a:r>
            <a:endParaRPr lang="en-NL" sz="3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A834C1-FB4F-4736-A344-BC520631F841}"/>
              </a:ext>
            </a:extLst>
          </p:cNvPr>
          <p:cNvSpPr/>
          <p:nvPr/>
        </p:nvSpPr>
        <p:spPr>
          <a:xfrm rot="19472697">
            <a:off x="2707936" y="2135774"/>
            <a:ext cx="3770936" cy="119210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CFCD7A-7777-481C-A58E-62FDEA1B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C1043-D708-4BDA-8816-F4134FC2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661144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F44E-A01E-4B34-8F08-DDAE9160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Stages in Software </a:t>
            </a:r>
            <a:r>
              <a:rPr lang="nl-NL" dirty="0" err="1"/>
              <a:t>Lifecyle</a:t>
            </a:r>
            <a:endParaRPr lang="en-NL" dirty="0"/>
          </a:p>
        </p:txBody>
      </p:sp>
      <p:pic>
        <p:nvPicPr>
          <p:cNvPr id="31" name="Content Placeholder 30" descr="Group">
            <a:extLst>
              <a:ext uri="{FF2B5EF4-FFF2-40B4-BE49-F238E27FC236}">
                <a16:creationId xmlns:a16="http://schemas.microsoft.com/office/drawing/2014/main" id="{51AD3119-F6D7-4646-BEDA-02094230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427" y="3086129"/>
            <a:ext cx="449343" cy="44934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F6D1B-0C5F-46B1-84A6-D1BF1C6994B2}"/>
              </a:ext>
            </a:extLst>
          </p:cNvPr>
          <p:cNvSpPr/>
          <p:nvPr/>
        </p:nvSpPr>
        <p:spPr>
          <a:xfrm>
            <a:off x="1910919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&amp; Unit test</a:t>
            </a:r>
            <a:endParaRPr lang="en-NL" sz="101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91776-9A77-4483-97F9-795896D80710}"/>
              </a:ext>
            </a:extLst>
          </p:cNvPr>
          <p:cNvSpPr/>
          <p:nvPr/>
        </p:nvSpPr>
        <p:spPr>
          <a:xfrm>
            <a:off x="2510162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72557-2AE0-4CC2-A953-B08F4D126F7F}"/>
              </a:ext>
            </a:extLst>
          </p:cNvPr>
          <p:cNvSpPr/>
          <p:nvPr/>
        </p:nvSpPr>
        <p:spPr>
          <a:xfrm>
            <a:off x="2510162" y="341842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5D9F0-94CD-40BC-AC75-5CB8DB7F0B48}"/>
              </a:ext>
            </a:extLst>
          </p:cNvPr>
          <p:cNvSpPr/>
          <p:nvPr/>
        </p:nvSpPr>
        <p:spPr>
          <a:xfrm>
            <a:off x="2510162" y="2848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1023C-E7F3-4CA4-BFDA-8EA45D04CE0D}"/>
              </a:ext>
            </a:extLst>
          </p:cNvPr>
          <p:cNvSpPr/>
          <p:nvPr/>
        </p:nvSpPr>
        <p:spPr>
          <a:xfrm>
            <a:off x="2497778" y="2241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08ACA-6DEE-4792-9E7D-0DE0E53ABE99}"/>
              </a:ext>
            </a:extLst>
          </p:cNvPr>
          <p:cNvSpPr/>
          <p:nvPr/>
        </p:nvSpPr>
        <p:spPr>
          <a:xfrm>
            <a:off x="2497778" y="1114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9BF3B8-568F-4038-A1B6-CA1270971721}"/>
              </a:ext>
            </a:extLst>
          </p:cNvPr>
          <p:cNvCxnSpPr/>
          <p:nvPr/>
        </p:nvCxnSpPr>
        <p:spPr>
          <a:xfrm>
            <a:off x="1623060" y="3505200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791C3-04CF-4C2E-88C7-F82CB71C182A}"/>
              </a:ext>
            </a:extLst>
          </p:cNvPr>
          <p:cNvSpPr txBox="1"/>
          <p:nvPr/>
        </p:nvSpPr>
        <p:spPr>
          <a:xfrm>
            <a:off x="5224121" y="346129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269CF-BF10-4556-8B81-2C00F7528C1D}"/>
              </a:ext>
            </a:extLst>
          </p:cNvPr>
          <p:cNvSpPr txBox="1"/>
          <p:nvPr/>
        </p:nvSpPr>
        <p:spPr>
          <a:xfrm>
            <a:off x="5483807" y="3272198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68412D-6C9C-4CC8-BDCC-1D05681B40A5}"/>
              </a:ext>
            </a:extLst>
          </p:cNvPr>
          <p:cNvCxnSpPr/>
          <p:nvPr/>
        </p:nvCxnSpPr>
        <p:spPr>
          <a:xfrm>
            <a:off x="1554480" y="2125059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65FE01-559F-4AC2-8918-B5B4CE5D69B9}"/>
              </a:ext>
            </a:extLst>
          </p:cNvPr>
          <p:cNvSpPr txBox="1"/>
          <p:nvPr/>
        </p:nvSpPr>
        <p:spPr>
          <a:xfrm>
            <a:off x="5142367" y="1892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A484CF-8E18-4B04-BEDB-DCF2E99B0381}"/>
              </a:ext>
            </a:extLst>
          </p:cNvPr>
          <p:cNvSpPr txBox="1"/>
          <p:nvPr/>
        </p:nvSpPr>
        <p:spPr>
          <a:xfrm>
            <a:off x="5087865" y="2102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33" name="Graphic 32" descr="Person with idea">
            <a:extLst>
              <a:ext uri="{FF2B5EF4-FFF2-40B4-BE49-F238E27FC236}">
                <a16:creationId xmlns:a16="http://schemas.microsoft.com/office/drawing/2014/main" id="{E6CCB204-F524-45EA-8DA2-2070AB1DE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3322" y="3530614"/>
            <a:ext cx="389752" cy="389752"/>
          </a:xfrm>
          <a:prstGeom prst="rect">
            <a:avLst/>
          </a:prstGeom>
        </p:spPr>
      </p:pic>
      <p:pic>
        <p:nvPicPr>
          <p:cNvPr id="34" name="Content Placeholder 30" descr="Group">
            <a:extLst>
              <a:ext uri="{FF2B5EF4-FFF2-40B4-BE49-F238E27FC236}">
                <a16:creationId xmlns:a16="http://schemas.microsoft.com/office/drawing/2014/main" id="{52F41349-74BF-4161-8716-F7A85DFE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497" y="4356914"/>
            <a:ext cx="449343" cy="44934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87236B-A151-46C0-895A-5CE0223926F4}"/>
              </a:ext>
            </a:extLst>
          </p:cNvPr>
          <p:cNvCxnSpPr/>
          <p:nvPr/>
        </p:nvCxnSpPr>
        <p:spPr>
          <a:xfrm>
            <a:off x="1623060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0C51DD-1B5E-4A39-8251-632C2A73C369}"/>
              </a:ext>
            </a:extLst>
          </p:cNvPr>
          <p:cNvSpPr txBox="1"/>
          <p:nvPr/>
        </p:nvSpPr>
        <p:spPr>
          <a:xfrm>
            <a:off x="5483807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pic>
        <p:nvPicPr>
          <p:cNvPr id="7170" name="Picture 2" descr="Beach sunset android wallpaper #wallpaper #iphone #android #background  #followme | Sunset wallpaper, Aesthetic wallpapers, Beautiful wallpapers">
            <a:extLst>
              <a:ext uri="{FF2B5EF4-FFF2-40B4-BE49-F238E27FC236}">
                <a16:creationId xmlns:a16="http://schemas.microsoft.com/office/drawing/2014/main" id="{020A2E77-EF70-4EBC-896D-DEF304808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6"/>
          <a:stretch/>
        </p:blipFill>
        <p:spPr bwMode="auto">
          <a:xfrm>
            <a:off x="4847806" y="545111"/>
            <a:ext cx="660783" cy="71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World">
            <a:extLst>
              <a:ext uri="{FF2B5EF4-FFF2-40B4-BE49-F238E27FC236}">
                <a16:creationId xmlns:a16="http://schemas.microsoft.com/office/drawing/2014/main" id="{75E3CEAE-AF9D-4D3C-A8E0-CFFEA532B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6921" y="1605090"/>
            <a:ext cx="457200" cy="4572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6FEAEC-75EA-4BB1-952F-2990117ECB5D}"/>
              </a:ext>
            </a:extLst>
          </p:cNvPr>
          <p:cNvCxnSpPr>
            <a:cxnSpLocks/>
          </p:cNvCxnSpPr>
          <p:nvPr/>
        </p:nvCxnSpPr>
        <p:spPr>
          <a:xfrm>
            <a:off x="3628103" y="893243"/>
            <a:ext cx="1944029" cy="6258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croll: Horizontal 43">
            <a:extLst>
              <a:ext uri="{FF2B5EF4-FFF2-40B4-BE49-F238E27FC236}">
                <a16:creationId xmlns:a16="http://schemas.microsoft.com/office/drawing/2014/main" id="{3E21A8D6-67F0-4217-AFE5-4445E2AAA7E4}"/>
              </a:ext>
            </a:extLst>
          </p:cNvPr>
          <p:cNvSpPr/>
          <p:nvPr/>
        </p:nvSpPr>
        <p:spPr>
          <a:xfrm>
            <a:off x="438608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6" name="Scroll: Horizontal 45">
            <a:extLst>
              <a:ext uri="{FF2B5EF4-FFF2-40B4-BE49-F238E27FC236}">
                <a16:creationId xmlns:a16="http://schemas.microsoft.com/office/drawing/2014/main" id="{021575BA-2B8E-4AC7-BCD1-6035ABF6FA69}"/>
              </a:ext>
            </a:extLst>
          </p:cNvPr>
          <p:cNvSpPr/>
          <p:nvPr/>
        </p:nvSpPr>
        <p:spPr>
          <a:xfrm>
            <a:off x="437484" y="3323954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47" name="Scroll: Horizontal 46">
            <a:extLst>
              <a:ext uri="{FF2B5EF4-FFF2-40B4-BE49-F238E27FC236}">
                <a16:creationId xmlns:a16="http://schemas.microsoft.com/office/drawing/2014/main" id="{DEE3384C-DF63-42FD-A1E3-ED5F437467AF}"/>
              </a:ext>
            </a:extLst>
          </p:cNvPr>
          <p:cNvSpPr/>
          <p:nvPr/>
        </p:nvSpPr>
        <p:spPr>
          <a:xfrm>
            <a:off x="436360" y="2201705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1E00FC61-75F7-409F-AC51-327C91A6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3D16-D1E0-46D6-A3B2-56D6688B2929}"/>
              </a:ext>
            </a:extLst>
          </p:cNvPr>
          <p:cNvSpPr txBox="1"/>
          <p:nvPr/>
        </p:nvSpPr>
        <p:spPr>
          <a:xfrm>
            <a:off x="6895413" y="4352306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C8EF3-A6B9-4AB9-B531-72ACE87D4E09}"/>
              </a:ext>
            </a:extLst>
          </p:cNvPr>
          <p:cNvSpPr txBox="1"/>
          <p:nvPr/>
        </p:nvSpPr>
        <p:spPr>
          <a:xfrm>
            <a:off x="6331154" y="2413333"/>
            <a:ext cx="272029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64846-F2EB-4D4B-8922-BBFFF268BB98}"/>
              </a:ext>
            </a:extLst>
          </p:cNvPr>
          <p:cNvSpPr txBox="1"/>
          <p:nvPr/>
        </p:nvSpPr>
        <p:spPr>
          <a:xfrm>
            <a:off x="6849331" y="1522914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D97A8C-CF80-49C8-A83E-419B2948E82F}"/>
              </a:ext>
            </a:extLst>
          </p:cNvPr>
          <p:cNvSpPr txBox="1"/>
          <p:nvPr/>
        </p:nvSpPr>
        <p:spPr>
          <a:xfrm>
            <a:off x="6842595" y="681966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5D826-E882-4369-B959-184233F1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35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5" grpId="0" animBg="1"/>
      <p:bldP spid="20" grpId="0"/>
      <p:bldP spid="24" grpId="0"/>
      <p:bldP spid="30" grpId="0"/>
      <p:bldP spid="36" grpId="0"/>
      <p:bldP spid="44" grpId="0" animBg="1"/>
      <p:bldP spid="46" grpId="0" animBg="1"/>
      <p:bldP spid="47" grpId="0" animBg="1"/>
      <p:bldP spid="3" grpId="0"/>
      <p:bldP spid="7" grpId="0"/>
      <p:bldP spid="8" grpId="0"/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97DF-BD94-4450-A8C3-28926016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487A-96DD-487B-A720-EE20C728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functional specifications and technical interfaces</a:t>
            </a:r>
          </a:p>
          <a:p>
            <a:r>
              <a:rPr lang="en-US" dirty="0"/>
              <a:t>proven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CBDE3-900D-4E36-A701-B85F457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57244-707D-4FC8-869C-1B331F07281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F7DA6-94F3-429F-84A3-FF3754B0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064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tx2"/>
                </a:solidFill>
              </a:rPr>
              <a:t>1202</a:t>
            </a:r>
          </a:p>
        </p:txBody>
      </p:sp>
    </p:spTree>
    <p:extLst>
      <p:ext uri="{BB962C8B-B14F-4D97-AF65-F5344CB8AC3E}">
        <p14:creationId xmlns:p14="http://schemas.microsoft.com/office/powerpoint/2010/main" val="386371613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Where Should We Draw the Line Between Rejecting and Embracing Black Box AI?">
            <a:extLst>
              <a:ext uri="{FF2B5EF4-FFF2-40B4-BE49-F238E27FC236}">
                <a16:creationId xmlns:a16="http://schemas.microsoft.com/office/drawing/2014/main" id="{C0AD2E80-1CD0-4D29-BBA8-D23A0964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F1D6A-8F11-4EA2-90CC-B1348CF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6FC6-9FDC-4C3D-BCB9-512723DD1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1960322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required behavior as experienced from the outside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specify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document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verify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F39B2-4D6E-4C9F-9825-5A1DD167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8600F-5185-4728-8A58-BB6FD062EACC}"/>
              </a:ext>
            </a:extLst>
          </p:cNvPr>
          <p:cNvSpPr/>
          <p:nvPr/>
        </p:nvSpPr>
        <p:spPr>
          <a:xfrm>
            <a:off x="4884564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test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9FAB7-9708-409B-A54C-CEDB839DEAEF}"/>
              </a:ext>
            </a:extLst>
          </p:cNvPr>
          <p:cNvSpPr/>
          <p:nvPr/>
        </p:nvSpPr>
        <p:spPr>
          <a:xfrm>
            <a:off x="5483807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pic>
        <p:nvPicPr>
          <p:cNvPr id="7" name="Content Placeholder 30" descr="Group">
            <a:extLst>
              <a:ext uri="{FF2B5EF4-FFF2-40B4-BE49-F238E27FC236}">
                <a16:creationId xmlns:a16="http://schemas.microsoft.com/office/drawing/2014/main" id="{FC1233F6-8B49-4265-90E4-55B98701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1142" y="4356914"/>
            <a:ext cx="449343" cy="4493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FA8BE0-A393-4D39-BBF6-2777EE25BE9E}"/>
              </a:ext>
            </a:extLst>
          </p:cNvPr>
          <p:cNvCxnSpPr/>
          <p:nvPr/>
        </p:nvCxnSpPr>
        <p:spPr>
          <a:xfrm>
            <a:off x="4596705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726F0-A60F-4A35-B257-C6FFDE8556D0}"/>
              </a:ext>
            </a:extLst>
          </p:cNvPr>
          <p:cNvSpPr txBox="1"/>
          <p:nvPr/>
        </p:nvSpPr>
        <p:spPr>
          <a:xfrm>
            <a:off x="8457452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07B63BA1-5AC2-4710-984B-8DB16AF443AC}"/>
              </a:ext>
            </a:extLst>
          </p:cNvPr>
          <p:cNvSpPr/>
          <p:nvPr/>
        </p:nvSpPr>
        <p:spPr>
          <a:xfrm>
            <a:off x="3412253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6A7BA1D-32C2-4B76-8AF0-84134AD6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4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oter Placeholder 1">
            <a:extLst>
              <a:ext uri="{FF2B5EF4-FFF2-40B4-BE49-F238E27FC236}">
                <a16:creationId xmlns:a16="http://schemas.microsoft.com/office/drawing/2014/main" id="{A79A21F1-4970-4978-B487-41364565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4D0E5-0383-42C3-A758-9ADF6721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Unit Test</a:t>
            </a:r>
          </a:p>
        </p:txBody>
      </p:sp>
      <p:pic>
        <p:nvPicPr>
          <p:cNvPr id="60418" name="Picture 2" descr="A Business Used to be a Black Box. Now it's a Glass Box. | by David Mattin  | Medium">
            <a:extLst>
              <a:ext uri="{FF2B5EF4-FFF2-40B4-BE49-F238E27FC236}">
                <a16:creationId xmlns:a16="http://schemas.microsoft.com/office/drawing/2014/main" id="{6FD80A4A-F612-41D2-83BF-58E7E48EE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9" b="1050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B510DE-7876-49BF-A6F5-9908E5F65372}"/>
              </a:ext>
            </a:extLst>
          </p:cNvPr>
          <p:cNvSpPr txBox="1">
            <a:spLocks/>
          </p:cNvSpPr>
          <p:nvPr/>
        </p:nvSpPr>
        <p:spPr>
          <a:xfrm>
            <a:off x="83395" y="882001"/>
            <a:ext cx="6623999" cy="3780000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Verify behavior of</a:t>
            </a:r>
          </a:p>
          <a:p>
            <a:pPr lvl="1"/>
            <a:r>
              <a:rPr lang="en-US" dirty="0"/>
              <a:t>APIs &amp; Interfaces</a:t>
            </a:r>
          </a:p>
          <a:p>
            <a:pPr lvl="1"/>
            <a:r>
              <a:rPr lang="en-US" dirty="0"/>
              <a:t>Reusable elements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endParaRPr lang="en-US" dirty="0"/>
          </a:p>
          <a:p>
            <a:r>
              <a:rPr lang="en-US" dirty="0"/>
              <a:t>Aspects</a:t>
            </a:r>
          </a:p>
          <a:p>
            <a:pPr lvl="1"/>
            <a:r>
              <a:rPr lang="en-US" dirty="0"/>
              <a:t>Functionality</a:t>
            </a:r>
          </a:p>
          <a:p>
            <a:pPr lvl="1"/>
            <a:r>
              <a:rPr lang="en-US" dirty="0"/>
              <a:t>Non Functionality</a:t>
            </a:r>
          </a:p>
          <a:p>
            <a:pPr lvl="1"/>
            <a:r>
              <a:rPr lang="en-US" dirty="0"/>
              <a:t>Happy &amp; Non-Happy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not: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77EA8-D9E8-4A4C-B23E-8C644314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47385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AC2F-F3F2-46B1-A206-AD4EFCC9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Test is many things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5D2CF8B-CBD3-4CE9-81A4-994D3418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D1E0E1E-D444-43EB-87DF-D981FB993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716638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42" name="Picture 2" descr="HOW TO CARRY OUT A FINAL TEST ON A MACHINE TOOL - Flexible Production">
            <a:extLst>
              <a:ext uri="{FF2B5EF4-FFF2-40B4-BE49-F238E27FC236}">
                <a16:creationId xmlns:a16="http://schemas.microsoft.com/office/drawing/2014/main" id="{C8BF5819-D319-45D5-9F2F-5935CD13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60" y="164116"/>
            <a:ext cx="2651375" cy="19916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5D011F-3040-45DC-BF38-8C817019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4657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FF3768D-0B61-4FBD-917A-E0528B55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6BC52-114C-4447-80C2-9A9A4E91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853700"/>
            <a:ext cx="3744000" cy="370672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creates the test?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and at what time?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(or what?) executes the test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at what moment | trigger?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what is the outcome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checks on the tests?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specification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code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[real world] condition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timely execution of test and handling of result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948A20B1-E132-409C-A5AA-AC79154D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9218" name="Picture 2" descr="Wall sticker Quis custodiet ipsos custodes | MuralDecal.com">
            <a:extLst>
              <a:ext uri="{FF2B5EF4-FFF2-40B4-BE49-F238E27FC236}">
                <a16:creationId xmlns:a16="http://schemas.microsoft.com/office/drawing/2014/main" id="{DDBF689B-39F6-4F53-AD70-87915FAA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000" y="810001"/>
            <a:ext cx="351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62301-C583-4121-86B7-AB25E363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83667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139D445D-382C-4F64-8BC6-E99047BD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BCA76-8C6C-45FA-AB96-A9FE8785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functional specifications </a:t>
            </a:r>
            <a:br>
              <a:rPr lang="en-US" sz="1600" dirty="0"/>
            </a:br>
            <a:r>
              <a:rPr lang="en-US" sz="1600" dirty="0"/>
              <a:t>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boundary conditions, non happy cases and exceptional situations are covered in specifications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non-functional requirements are clear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business value of feature is defined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TCO budget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C990-CF38-4AE0-A69F-0D601DD5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10242" name="Picture 2" descr="Ready | Netflix">
            <a:extLst>
              <a:ext uri="{FF2B5EF4-FFF2-40B4-BE49-F238E27FC236}">
                <a16:creationId xmlns:a16="http://schemas.microsoft.com/office/drawing/2014/main" id="{A9510798-E4C3-42CA-BF32-5D46AE69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08751"/>
            <a:ext cx="4500000" cy="19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260D8-7999-41FC-9D43-852D88FE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00016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745E-7B87-4239-99E7-96DCBB66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Test Trophy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C2F58-B16C-45C5-B00E-C35CAAB1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EF39-AACA-466D-9C0C-5397AD14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12" y="810001"/>
            <a:ext cx="3448575" cy="3510000"/>
          </a:xfrm>
          <a:prstGeom prst="rect">
            <a:avLst/>
          </a:prstGeo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C189A-44D1-419A-A9A4-A8B1E759985D}"/>
              </a:ext>
            </a:extLst>
          </p:cNvPr>
          <p:cNvSpPr/>
          <p:nvPr/>
        </p:nvSpPr>
        <p:spPr>
          <a:xfrm>
            <a:off x="6342053" y="420329"/>
            <a:ext cx="1031891" cy="389672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353CB3D1-0E03-4C31-B3FA-96FF136E8AF9}"/>
              </a:ext>
            </a:extLst>
          </p:cNvPr>
          <p:cNvSpPr/>
          <p:nvPr/>
        </p:nvSpPr>
        <p:spPr>
          <a:xfrm>
            <a:off x="7417416" y="74762"/>
            <a:ext cx="220050" cy="223572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A52EE24E-7ECD-4007-902E-0050ADE7EF0E}"/>
              </a:ext>
            </a:extLst>
          </p:cNvPr>
          <p:cNvSpPr/>
          <p:nvPr/>
        </p:nvSpPr>
        <p:spPr>
          <a:xfrm>
            <a:off x="7121671" y="155467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466" name="Picture 2" descr="Amazon.com: 12&quot; Treasure Chest: Office Products">
            <a:extLst>
              <a:ext uri="{FF2B5EF4-FFF2-40B4-BE49-F238E27FC236}">
                <a16:creationId xmlns:a16="http://schemas.microsoft.com/office/drawing/2014/main" id="{70C16515-0801-44D8-AAB3-388424B0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24" y="1159951"/>
            <a:ext cx="3120314" cy="282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B04D7D7D-12B5-41FC-967E-A0EDC0D4B43F}"/>
              </a:ext>
            </a:extLst>
          </p:cNvPr>
          <p:cNvSpPr/>
          <p:nvPr/>
        </p:nvSpPr>
        <p:spPr>
          <a:xfrm>
            <a:off x="1585732" y="1968404"/>
            <a:ext cx="1687010" cy="503999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perspectiveHeroicExtremeLeftFacing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0"/>
              </a:rPr>
              <a:t>Test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F09F5-D883-49DE-B979-1D2F25D2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1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8EB688-5791-4B34-B59B-16CE884161CD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26A14-8527-43E1-A8E6-D04F9790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0397" y="202895"/>
            <a:ext cx="886436" cy="90307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A2D83DB-372D-45B4-BF7A-E656A52BC467}"/>
              </a:ext>
            </a:extLst>
          </p:cNvPr>
          <p:cNvSpPr/>
          <p:nvPr/>
        </p:nvSpPr>
        <p:spPr>
          <a:xfrm>
            <a:off x="3862322" y="45488"/>
            <a:ext cx="462586" cy="172075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Live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87E0C-F919-440C-9F88-CAC9766D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93996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F150FAB-5FED-407E-8DB7-0274FAC2C7CE}"/>
              </a:ext>
            </a:extLst>
          </p:cNvPr>
          <p:cNvSpPr/>
          <p:nvPr/>
        </p:nvSpPr>
        <p:spPr>
          <a:xfrm>
            <a:off x="1713600" y="2763178"/>
            <a:ext cx="796913" cy="342230"/>
          </a:xfrm>
          <a:prstGeom prst="wedgeRectCallout">
            <a:avLst>
              <a:gd name="adj1" fmla="val -3536"/>
              <a:gd name="adj2" fmla="val -157135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single unit, </a:t>
            </a:r>
            <a:r>
              <a:rPr lang="nl-NL" sz="700" i="1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0548CDB-6DE6-4971-A44B-630F4765719C}"/>
              </a:ext>
            </a:extLst>
          </p:cNvPr>
          <p:cNvSpPr/>
          <p:nvPr/>
        </p:nvSpPr>
        <p:spPr>
          <a:xfrm>
            <a:off x="4270800" y="1686328"/>
            <a:ext cx="1438800" cy="342230"/>
          </a:xfrm>
          <a:prstGeom prst="wedgeRectCallout">
            <a:avLst>
              <a:gd name="adj1" fmla="val -70953"/>
              <a:gd name="adj2" fmla="val 124781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Unit </a:t>
            </a:r>
            <a:r>
              <a:rPr lang="nl-NL" sz="700" dirty="0" err="1"/>
              <a:t>and</a:t>
            </a:r>
            <a:r>
              <a:rPr lang="nl-NL" sz="700" dirty="0"/>
              <a:t> (most of) </a:t>
            </a:r>
            <a:r>
              <a:rPr lang="nl-NL" sz="700" dirty="0" err="1"/>
              <a:t>its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; </a:t>
            </a:r>
            <a:r>
              <a:rPr lang="nl-NL" sz="700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dependenices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C001875-48AA-4763-A8BD-7604DF1D5C5E}"/>
              </a:ext>
            </a:extLst>
          </p:cNvPr>
          <p:cNvSpPr/>
          <p:nvPr/>
        </p:nvSpPr>
        <p:spPr>
          <a:xfrm>
            <a:off x="3443693" y="4045489"/>
            <a:ext cx="2015999" cy="266808"/>
          </a:xfrm>
          <a:prstGeom prst="wedgeRectCallout">
            <a:avLst>
              <a:gd name="adj1" fmla="val 16188"/>
              <a:gd name="adj2" fmla="val -16969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Some</a:t>
            </a:r>
            <a:r>
              <a:rPr lang="nl-NL" sz="700" dirty="0"/>
              <a:t> </a:t>
            </a:r>
            <a:r>
              <a:rPr lang="nl-NL" sz="700" i="1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; </a:t>
            </a:r>
            <a:r>
              <a:rPr lang="nl-NL" sz="700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units are </a:t>
            </a:r>
            <a:r>
              <a:rPr lang="nl-NL" sz="700" dirty="0" err="1"/>
              <a:t>used</a:t>
            </a:r>
            <a:r>
              <a:rPr lang="nl-NL" sz="700" dirty="0"/>
              <a:t> </a:t>
            </a:r>
            <a:r>
              <a:rPr lang="nl-NL" sz="700" dirty="0" err="1"/>
              <a:t>unmocked</a:t>
            </a:r>
            <a:endParaRPr lang="en-NL" sz="7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231A509-4DE2-4DB5-8512-6A71BC548036}"/>
              </a:ext>
            </a:extLst>
          </p:cNvPr>
          <p:cNvSpPr/>
          <p:nvPr/>
        </p:nvSpPr>
        <p:spPr>
          <a:xfrm>
            <a:off x="5515202" y="2678368"/>
            <a:ext cx="1915198" cy="722373"/>
          </a:xfrm>
          <a:prstGeom prst="wedgeRectCallout">
            <a:avLst>
              <a:gd name="adj1" fmla="val -7875"/>
              <a:gd name="adj2" fmla="val 99146"/>
            </a:avLst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aka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Integration or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BroadStack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test: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include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unmocked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external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dependencies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parts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system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still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mocked</a:t>
            </a:r>
            <a:endParaRPr lang="nl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When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runtime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E2E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Test/Health Check –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 health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interactions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PaaS &amp; IaaS level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6214A44-09BF-4528-B214-03E4B7CE38C8}"/>
              </a:ext>
            </a:extLst>
          </p:cNvPr>
          <p:cNvSpPr/>
          <p:nvPr/>
        </p:nvSpPr>
        <p:spPr>
          <a:xfrm>
            <a:off x="1609786" y="4092797"/>
            <a:ext cx="1692000" cy="241316"/>
          </a:xfrm>
          <a:prstGeom prst="wedgeRectCallout">
            <a:avLst>
              <a:gd name="adj1" fmla="val -18430"/>
              <a:gd name="adj2" fmla="val -1660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700" dirty="0" err="1"/>
              <a:t>Verify</a:t>
            </a:r>
            <a:r>
              <a:rPr lang="nl-NL" sz="700" dirty="0"/>
              <a:t> code </a:t>
            </a:r>
            <a:r>
              <a:rPr lang="nl-NL" sz="700" dirty="0" err="1"/>
              <a:t>quality</a:t>
            </a:r>
            <a:r>
              <a:rPr lang="nl-NL" sz="700" dirty="0"/>
              <a:t> guideline </a:t>
            </a:r>
            <a:r>
              <a:rPr lang="nl-NL" sz="700" dirty="0" err="1"/>
              <a:t>adherence</a:t>
            </a:r>
            <a:r>
              <a:rPr lang="nl-NL" sz="700" dirty="0"/>
              <a:t> – without running </a:t>
            </a:r>
            <a:r>
              <a:rPr lang="nl-NL" sz="700" dirty="0" err="1"/>
              <a:t>any</a:t>
            </a:r>
            <a:r>
              <a:rPr lang="nl-NL" sz="700" dirty="0"/>
              <a:t> code</a:t>
            </a:r>
            <a:endParaRPr lang="en-NL" sz="700" dirty="0">
              <a:solidFill>
                <a:schemeClr val="dk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C20AE5-5527-44C0-A5E8-63D44A029C3A}"/>
              </a:ext>
            </a:extLst>
          </p:cNvPr>
          <p:cNvSpPr txBox="1"/>
          <p:nvPr/>
        </p:nvSpPr>
        <p:spPr>
          <a:xfrm>
            <a:off x="134550" y="1500351"/>
            <a:ext cx="1520723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Boundary</a:t>
            </a:r>
            <a:r>
              <a:rPr lang="nl-NL" sz="1100" dirty="0"/>
              <a:t> </a:t>
            </a:r>
            <a:r>
              <a:rPr lang="nl-NL" sz="1100" dirty="0" err="1"/>
              <a:t>Testing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Non-happy </a:t>
            </a:r>
            <a:r>
              <a:rPr lang="nl-NL" sz="1100" dirty="0" err="1"/>
              <a:t>flows</a:t>
            </a:r>
            <a:r>
              <a:rPr lang="nl-NL" sz="1100" dirty="0"/>
              <a:t> &amp; corner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Refactoring</a:t>
            </a:r>
            <a:r>
              <a:rPr lang="nl-NL" sz="1100" dirty="0"/>
              <a:t> </a:t>
            </a:r>
            <a:r>
              <a:rPr lang="nl-NL" sz="1100" dirty="0" err="1"/>
              <a:t>Protection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Technical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0DEB2A-4C57-4B21-900F-8FB58C89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46" y="31500"/>
            <a:ext cx="1760908" cy="7568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AC44EB-01E8-4A6F-90BA-312FC767D4E8}"/>
              </a:ext>
            </a:extLst>
          </p:cNvPr>
          <p:cNvSpPr txBox="1"/>
          <p:nvPr/>
        </p:nvSpPr>
        <p:spPr>
          <a:xfrm>
            <a:off x="7479596" y="1587740"/>
            <a:ext cx="1760908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Functional</a:t>
            </a:r>
            <a:r>
              <a:rPr lang="nl-NL" sz="1100" dirty="0"/>
              <a:t> / </a:t>
            </a:r>
            <a:r>
              <a:rPr lang="nl-NL" sz="1100" dirty="0" err="1"/>
              <a:t>Specification</a:t>
            </a:r>
            <a:r>
              <a:rPr lang="nl-NL" sz="1100" dirty="0"/>
              <a:t> </a:t>
            </a:r>
            <a:r>
              <a:rPr lang="nl-NL" sz="1100" dirty="0" err="1"/>
              <a:t>driven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Confidence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Bugs </a:t>
            </a:r>
            <a:r>
              <a:rPr lang="nl-NL" sz="1100" dirty="0" err="1"/>
              <a:t>caught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Contract &amp; </a:t>
            </a:r>
            <a:r>
              <a:rPr lang="nl-NL" sz="1100" dirty="0" err="1"/>
              <a:t>Interaction</a:t>
            </a:r>
            <a:r>
              <a:rPr lang="nl-NL" sz="11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REAL (</a:t>
            </a:r>
            <a:r>
              <a:rPr lang="nl-NL" sz="1100" dirty="0" err="1"/>
              <a:t>mocks</a:t>
            </a:r>
            <a:r>
              <a:rPr lang="nl-NL" sz="1100" dirty="0"/>
              <a:t> </a:t>
            </a:r>
            <a:r>
              <a:rPr lang="nl-NL" sz="1100" dirty="0" err="1"/>
              <a:t>poke</a:t>
            </a:r>
            <a:r>
              <a:rPr lang="nl-NL" sz="1100" dirty="0"/>
              <a:t> holes in </a:t>
            </a:r>
            <a:r>
              <a:rPr lang="nl-NL" sz="1100" dirty="0" err="1"/>
              <a:t>reality</a:t>
            </a:r>
            <a:r>
              <a:rPr lang="nl-NL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Side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Effort (per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Execution</a:t>
            </a:r>
            <a:r>
              <a:rPr lang="nl-NL" sz="1100" dirty="0"/>
              <a:t> time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654ABE-D854-4200-A046-8205F68DA522}"/>
              </a:ext>
            </a:extLst>
          </p:cNvPr>
          <p:cNvSpPr/>
          <p:nvPr/>
        </p:nvSpPr>
        <p:spPr>
          <a:xfrm>
            <a:off x="4117673" y="4365322"/>
            <a:ext cx="2299618" cy="502520"/>
          </a:xfrm>
          <a:prstGeom prst="wedgeRectCallout">
            <a:avLst>
              <a:gd name="adj1" fmla="val 70321"/>
              <a:gd name="adj2" fmla="val 22399"/>
            </a:avLst>
          </a:prstGeom>
          <a:solidFill>
            <a:srgbClr val="8484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Tests in full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blown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environment (ACC, PROD); focus on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continuous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health – end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availability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connections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permissions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platform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focus on important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flows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4969B-9077-4818-9226-7EF1DCE0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30" y="58153"/>
            <a:ext cx="842078" cy="85788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9B67CE-04E3-4919-9208-501A494A82D8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3E19468-F9DC-4F59-B4AD-9BA1BE61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61190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9651-4F45-474A-A616-0B4D321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and Scopes of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6540-8EC5-471E-A926-AEA9194A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Test	</a:t>
            </a:r>
          </a:p>
          <a:p>
            <a:pPr lvl="1"/>
            <a:r>
              <a:rPr lang="en-US" dirty="0"/>
              <a:t>Only mocks at the far ends of the chains</a:t>
            </a:r>
          </a:p>
          <a:p>
            <a:r>
              <a:rPr lang="en-US" dirty="0"/>
              <a:t>Smoke Test/Health Check</a:t>
            </a:r>
          </a:p>
          <a:p>
            <a:pPr lvl="1"/>
            <a:r>
              <a:rPr lang="en-US" dirty="0"/>
              <a:t>Live environment, no mocks</a:t>
            </a:r>
          </a:p>
          <a:p>
            <a:pPr lvl="1"/>
            <a:r>
              <a:rPr lang="en-US" dirty="0"/>
              <a:t>Live test data set (with no business side effects)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FAA48-5039-446F-BFD0-001BAED0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088118-7DDE-416D-B14F-DD8F285170CB}"/>
              </a:ext>
            </a:extLst>
          </p:cNvPr>
          <p:cNvSpPr/>
          <p:nvPr/>
        </p:nvSpPr>
        <p:spPr>
          <a:xfrm>
            <a:off x="4279774" y="327428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69FBD456-282B-434B-9E2A-890CF0E90297}"/>
              </a:ext>
            </a:extLst>
          </p:cNvPr>
          <p:cNvSpPr/>
          <p:nvPr/>
        </p:nvSpPr>
        <p:spPr>
          <a:xfrm>
            <a:off x="6572805" y="297785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FAF292A-FD20-4013-B795-43392CE3BA95}"/>
              </a:ext>
            </a:extLst>
          </p:cNvPr>
          <p:cNvSpPr/>
          <p:nvPr/>
        </p:nvSpPr>
        <p:spPr>
          <a:xfrm>
            <a:off x="6886249" y="360426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4F0A3D-1101-4A05-92CE-1298F2DAF5B4}"/>
              </a:ext>
            </a:extLst>
          </p:cNvPr>
          <p:cNvSpPr/>
          <p:nvPr/>
        </p:nvSpPr>
        <p:spPr>
          <a:xfrm>
            <a:off x="6002337" y="261432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562468-110E-47BD-B441-E362D440E314}"/>
              </a:ext>
            </a:extLst>
          </p:cNvPr>
          <p:cNvSpPr/>
          <p:nvPr/>
        </p:nvSpPr>
        <p:spPr>
          <a:xfrm>
            <a:off x="6256260" y="403368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7F788B-9068-4FD1-A0CA-12417B680D84}"/>
              </a:ext>
            </a:extLst>
          </p:cNvPr>
          <p:cNvCxnSpPr>
            <a:stCxn id="5" idx="7"/>
          </p:cNvCxnSpPr>
          <p:nvPr/>
        </p:nvCxnSpPr>
        <p:spPr>
          <a:xfrm flipV="1">
            <a:off x="5935950" y="288467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8C900-7EEF-4583-8F04-887BD5D5D268}"/>
              </a:ext>
            </a:extLst>
          </p:cNvPr>
          <p:cNvCxnSpPr>
            <a:cxnSpLocks/>
          </p:cNvCxnSpPr>
          <p:nvPr/>
        </p:nvCxnSpPr>
        <p:spPr>
          <a:xfrm flipV="1">
            <a:off x="6172799" y="347391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41536-C24E-4115-9D2E-DF9473A987C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192138" y="381173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05364A-FFF1-4449-87E7-CBD4D76F82A5}"/>
              </a:ext>
            </a:extLst>
          </p:cNvPr>
          <p:cNvCxnSpPr>
            <a:stCxn id="5" idx="5"/>
            <a:endCxn id="15" idx="1"/>
          </p:cNvCxnSpPr>
          <p:nvPr/>
        </p:nvCxnSpPr>
        <p:spPr>
          <a:xfrm>
            <a:off x="5935950" y="408276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136D701-3283-4BED-82C5-FD39E3DD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999" y="188380"/>
            <a:ext cx="1184997" cy="120724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4BD549-1B8B-4725-AF06-C9D01B98E3BF}"/>
              </a:ext>
            </a:extLst>
          </p:cNvPr>
          <p:cNvSpPr/>
          <p:nvPr/>
        </p:nvSpPr>
        <p:spPr>
          <a:xfrm>
            <a:off x="1017447" y="3424082"/>
            <a:ext cx="1276441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Smoketest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4E5DA8-E58F-41E4-8F32-656E0D204E5C}"/>
              </a:ext>
            </a:extLst>
          </p:cNvPr>
          <p:cNvCxnSpPr>
            <a:cxnSpLocks/>
            <a:stCxn id="21" idx="3"/>
            <a:endCxn id="5" idx="2"/>
          </p:cNvCxnSpPr>
          <p:nvPr/>
        </p:nvCxnSpPr>
        <p:spPr>
          <a:xfrm>
            <a:off x="2293888" y="3728882"/>
            <a:ext cx="1985886" cy="1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loud 24">
            <a:extLst>
              <a:ext uri="{FF2B5EF4-FFF2-40B4-BE49-F238E27FC236}">
                <a16:creationId xmlns:a16="http://schemas.microsoft.com/office/drawing/2014/main" id="{57836AEF-DAC1-4CA6-BFBB-01B99EAB0AE3}"/>
              </a:ext>
            </a:extLst>
          </p:cNvPr>
          <p:cNvSpPr/>
          <p:nvPr/>
        </p:nvSpPr>
        <p:spPr>
          <a:xfrm>
            <a:off x="1135380" y="2884672"/>
            <a:ext cx="292052" cy="69691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D580FD6A-CC62-4766-AC59-96DAD47D9D99}"/>
              </a:ext>
            </a:extLst>
          </p:cNvPr>
          <p:cNvSpPr/>
          <p:nvPr/>
        </p:nvSpPr>
        <p:spPr>
          <a:xfrm>
            <a:off x="1613855" y="3183148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9DF69801-41EF-475C-A9C5-B9CAB1743019}"/>
              </a:ext>
            </a:extLst>
          </p:cNvPr>
          <p:cNvSpPr/>
          <p:nvPr/>
        </p:nvSpPr>
        <p:spPr>
          <a:xfrm>
            <a:off x="1889354" y="2715094"/>
            <a:ext cx="704937" cy="670356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CA34C-EDC2-4159-A4BD-D9B4A804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64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 animBg="1"/>
      <p:bldP spid="26" grpId="0" animBg="1"/>
      <p:bldP spid="2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C3-E3BC-4FA9-9CE4-0E8CAB32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Architecture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8038A-E42A-48C9-8883-4EF3E1AD4464}"/>
              </a:ext>
            </a:extLst>
          </p:cNvPr>
          <p:cNvSpPr/>
          <p:nvPr/>
        </p:nvSpPr>
        <p:spPr>
          <a:xfrm>
            <a:off x="3917072" y="2592350"/>
            <a:ext cx="2143125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Business Logic</a:t>
            </a:r>
            <a:endParaRPr lang="en-NL" sz="10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70C50-F9DC-42DE-9DC4-29DD2F69DF5E}"/>
              </a:ext>
            </a:extLst>
          </p:cNvPr>
          <p:cNvSpPr/>
          <p:nvPr/>
        </p:nvSpPr>
        <p:spPr>
          <a:xfrm>
            <a:off x="2829142" y="2592349"/>
            <a:ext cx="888460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API/</a:t>
            </a:r>
          </a:p>
          <a:p>
            <a:pPr algn="ctr"/>
            <a:r>
              <a:rPr lang="nl-NL" sz="1013"/>
              <a:t>Public Interface</a:t>
            </a:r>
            <a:endParaRPr lang="en-NL" sz="101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ED295-0FA3-4407-B5A0-9A30A51C0D11}"/>
              </a:ext>
            </a:extLst>
          </p:cNvPr>
          <p:cNvSpPr/>
          <p:nvPr/>
        </p:nvSpPr>
        <p:spPr>
          <a:xfrm>
            <a:off x="1094744" y="2592349"/>
            <a:ext cx="1058939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Frontend</a:t>
            </a:r>
            <a:r>
              <a:rPr lang="nl-NL" sz="1013"/>
              <a:t> (web, chat, public REST)</a:t>
            </a:r>
            <a:endParaRPr lang="en-NL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71934-5118-4613-9241-4D7C74C0219F}"/>
              </a:ext>
            </a:extLst>
          </p:cNvPr>
          <p:cNvSpPr/>
          <p:nvPr/>
        </p:nvSpPr>
        <p:spPr>
          <a:xfrm>
            <a:off x="4149904" y="3895979"/>
            <a:ext cx="1900237" cy="746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Persistence</a:t>
            </a:r>
            <a:r>
              <a:rPr lang="nl-NL" sz="1013"/>
              <a:t> </a:t>
            </a:r>
          </a:p>
          <a:p>
            <a:pPr algn="ctr"/>
            <a:r>
              <a:rPr lang="nl-NL" sz="1013"/>
              <a:t>(of state) – </a:t>
            </a:r>
            <a:r>
              <a:rPr lang="nl-NL" sz="1013" err="1"/>
              <a:t>pluggable</a:t>
            </a:r>
            <a:r>
              <a:rPr lang="nl-NL" sz="1013"/>
              <a:t> </a:t>
            </a:r>
            <a:r>
              <a:rPr lang="nl-NL" sz="1013" err="1"/>
              <a:t>persistence</a:t>
            </a:r>
            <a:r>
              <a:rPr lang="nl-NL" sz="1013"/>
              <a:t> providers</a:t>
            </a:r>
            <a:endParaRPr lang="en-NL" sz="10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31AEFC-9C4F-4900-AD01-8E2757162DAB}"/>
              </a:ext>
            </a:extLst>
          </p:cNvPr>
          <p:cNvSpPr/>
          <p:nvPr/>
        </p:nvSpPr>
        <p:spPr>
          <a:xfrm>
            <a:off x="7590903" y="2592349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49952-5F12-4AC9-8C7D-C4D5D8A00151}"/>
              </a:ext>
            </a:extLst>
          </p:cNvPr>
          <p:cNvCxnSpPr>
            <a:stCxn id="4" idx="3"/>
          </p:cNvCxnSpPr>
          <p:nvPr/>
        </p:nvCxnSpPr>
        <p:spPr>
          <a:xfrm flipV="1">
            <a:off x="6060197" y="2890306"/>
            <a:ext cx="1530705" cy="1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40EA51-0C5B-4824-9771-14598935644B}"/>
              </a:ext>
            </a:extLst>
          </p:cNvPr>
          <p:cNvSpPr/>
          <p:nvPr/>
        </p:nvSpPr>
        <p:spPr>
          <a:xfrm>
            <a:off x="6050141" y="3236119"/>
            <a:ext cx="1550608" cy="128588"/>
          </a:xfrm>
          <a:custGeom>
            <a:avLst/>
            <a:gdLst>
              <a:gd name="connsiteX0" fmla="*/ 0 w 2067477"/>
              <a:gd name="connsiteY0" fmla="*/ 0 h 171450"/>
              <a:gd name="connsiteX1" fmla="*/ 2066925 w 2067477"/>
              <a:gd name="connsiteY1" fmla="*/ 114300 h 171450"/>
              <a:gd name="connsiteX2" fmla="*/ 161925 w 206747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477" h="171450">
                <a:moveTo>
                  <a:pt x="0" y="0"/>
                </a:moveTo>
                <a:cubicBezTo>
                  <a:pt x="1019969" y="42862"/>
                  <a:pt x="2039938" y="85725"/>
                  <a:pt x="2066925" y="114300"/>
                </a:cubicBezTo>
                <a:cubicBezTo>
                  <a:pt x="2093913" y="142875"/>
                  <a:pt x="1127919" y="157162"/>
                  <a:pt x="161925" y="1714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7583B3-56C3-410E-AF53-50616A145153}"/>
              </a:ext>
            </a:extLst>
          </p:cNvPr>
          <p:cNvSpPr/>
          <p:nvPr/>
        </p:nvSpPr>
        <p:spPr>
          <a:xfrm>
            <a:off x="2811168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FF2E61-B9BD-4649-9C9F-8560C7D93691}"/>
              </a:ext>
            </a:extLst>
          </p:cNvPr>
          <p:cNvSpPr/>
          <p:nvPr/>
        </p:nvSpPr>
        <p:spPr>
          <a:xfrm>
            <a:off x="1140501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806293-42EA-4BB9-AABB-5FB5F654E8B8}"/>
              </a:ext>
            </a:extLst>
          </p:cNvPr>
          <p:cNvCxnSpPr>
            <a:stCxn id="23" idx="2"/>
            <a:endCxn id="5" idx="0"/>
          </p:cNvCxnSpPr>
          <p:nvPr/>
        </p:nvCxnSpPr>
        <p:spPr>
          <a:xfrm>
            <a:off x="3255397" y="2187240"/>
            <a:ext cx="17975" cy="40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C3D329-59CF-4C20-8BDB-450B0E51A0E1}"/>
              </a:ext>
            </a:extLst>
          </p:cNvPr>
          <p:cNvCxnSpPr>
            <a:stCxn id="24" idx="2"/>
            <a:endCxn id="6" idx="0"/>
          </p:cNvCxnSpPr>
          <p:nvPr/>
        </p:nvCxnSpPr>
        <p:spPr>
          <a:xfrm>
            <a:off x="1584732" y="2187239"/>
            <a:ext cx="39482" cy="40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00377-795C-4143-804F-B0C7B65AE584}"/>
              </a:ext>
            </a:extLst>
          </p:cNvPr>
          <p:cNvCxnSpPr>
            <a:stCxn id="6" idx="3"/>
          </p:cNvCxnSpPr>
          <p:nvPr/>
        </p:nvCxnSpPr>
        <p:spPr>
          <a:xfrm flipV="1">
            <a:off x="2153683" y="2989871"/>
            <a:ext cx="692192" cy="9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35058C-5C06-4D0A-A2F6-5DD1106774F5}"/>
              </a:ext>
            </a:extLst>
          </p:cNvPr>
          <p:cNvSpPr/>
          <p:nvPr/>
        </p:nvSpPr>
        <p:spPr>
          <a:xfrm>
            <a:off x="2135366" y="3221832"/>
            <a:ext cx="743860" cy="121444"/>
          </a:xfrm>
          <a:custGeom>
            <a:avLst/>
            <a:gdLst>
              <a:gd name="connsiteX0" fmla="*/ 0 w 991813"/>
              <a:gd name="connsiteY0" fmla="*/ 0 h 161925"/>
              <a:gd name="connsiteX1" fmla="*/ 990600 w 991813"/>
              <a:gd name="connsiteY1" fmla="*/ 9525 h 161925"/>
              <a:gd name="connsiteX2" fmla="*/ 161925 w 99181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813" h="161925">
                <a:moveTo>
                  <a:pt x="0" y="0"/>
                </a:moveTo>
                <a:lnTo>
                  <a:pt x="990600" y="9525"/>
                </a:lnTo>
                <a:cubicBezTo>
                  <a:pt x="1017587" y="36512"/>
                  <a:pt x="589756" y="99218"/>
                  <a:pt x="161925" y="1619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9AE339-3CAA-4F88-8F0C-F0A6E3947CE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64411" y="3089436"/>
            <a:ext cx="252662" cy="3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D6DC23-96F8-4B1E-9CFE-78227FEE845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00022" y="3586522"/>
            <a:ext cx="125015" cy="30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3442-19BF-4C1F-8201-D11F5A49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58BCC-3078-43C2-B5B0-317465FF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73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 animBg="1"/>
      <p:bldP spid="23" grpId="0" animBg="1"/>
      <p:bldP spid="24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34606" y="79398"/>
            <a:ext cx="205184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1202</a:t>
            </a:r>
          </a:p>
        </p:txBody>
      </p:sp>
      <p:pic>
        <p:nvPicPr>
          <p:cNvPr id="2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6DCF812A-448B-495C-9682-48B5DE6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93" y="993947"/>
            <a:ext cx="4788326" cy="38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14:cNvPr>
              <p14:cNvContentPartPr/>
              <p14:nvPr/>
            </p14:nvContentPartPr>
            <p14:xfrm>
              <a:off x="2907714" y="2623052"/>
              <a:ext cx="5027162" cy="55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712" y="2560052"/>
                <a:ext cx="5152805" cy="68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5EC28BD-9BA1-44C9-9F66-5313BCC2C315}"/>
              </a:ext>
            </a:extLst>
          </p:cNvPr>
          <p:cNvGrpSpPr/>
          <p:nvPr/>
        </p:nvGrpSpPr>
        <p:grpSpPr>
          <a:xfrm>
            <a:off x="-1771001" y="275844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9" name="Picture 8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39391B60-6B53-4635-8A39-5EB763399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14:cNvPr>
              <p14:cNvContentPartPr/>
              <p14:nvPr/>
            </p14:nvContentPartPr>
            <p14:xfrm>
              <a:off x="-1584469" y="2927937"/>
              <a:ext cx="483840" cy="272520"/>
            </p14:xfrm>
          </p:contentPart>
        </mc:Choice>
        <mc:Fallback xmlns="">
          <p:pic>
            <p:nvPicPr>
              <p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93109" y="2918937"/>
                <a:ext cx="50148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1D1EFD-E58A-4FAF-868F-A9097D679A81}"/>
              </a:ext>
            </a:extLst>
          </p:cNvPr>
          <p:cNvGrpSpPr/>
          <p:nvPr/>
        </p:nvGrpSpPr>
        <p:grpSpPr>
          <a:xfrm>
            <a:off x="3441840" y="1325520"/>
            <a:ext cx="4729320" cy="978840"/>
            <a:chOff x="3441840" y="1325520"/>
            <a:chExt cx="472932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14:cNvPr>
                <p14:cNvContentPartPr/>
                <p14:nvPr/>
              </p14:nvContentPartPr>
              <p14:xfrm>
                <a:off x="7924200" y="20570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88560" y="202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14:cNvPr>
                <p14:cNvContentPartPr/>
                <p14:nvPr/>
              </p14:nvContentPartPr>
              <p14:xfrm>
                <a:off x="5584920" y="1385640"/>
                <a:ext cx="2586240" cy="65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49280" y="1349640"/>
                  <a:ext cx="26578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14:cNvPr>
                <p14:cNvContentPartPr/>
                <p14:nvPr/>
              </p14:nvContentPartPr>
              <p14:xfrm>
                <a:off x="3441840" y="1325520"/>
                <a:ext cx="2395080" cy="9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6195" y="1289507"/>
                  <a:ext cx="2466731" cy="10505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14:cNvPr>
              <p14:cNvContentPartPr/>
              <p14:nvPr/>
            </p14:nvContentPartPr>
            <p14:xfrm>
              <a:off x="6475200" y="1949039"/>
              <a:ext cx="1710000" cy="47206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9200" y="1913031"/>
                <a:ext cx="1781640" cy="54372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407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C3-E3BC-4FA9-9CE4-0E8CAB32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Architecture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8038A-E42A-48C9-8883-4EF3E1AD4464}"/>
              </a:ext>
            </a:extLst>
          </p:cNvPr>
          <p:cNvSpPr/>
          <p:nvPr/>
        </p:nvSpPr>
        <p:spPr>
          <a:xfrm>
            <a:off x="3917072" y="2592350"/>
            <a:ext cx="2143125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Business Logic</a:t>
            </a:r>
            <a:endParaRPr lang="en-NL" sz="10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70C50-F9DC-42DE-9DC4-29DD2F69DF5E}"/>
              </a:ext>
            </a:extLst>
          </p:cNvPr>
          <p:cNvSpPr/>
          <p:nvPr/>
        </p:nvSpPr>
        <p:spPr>
          <a:xfrm>
            <a:off x="2829142" y="2592349"/>
            <a:ext cx="888460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API/</a:t>
            </a:r>
          </a:p>
          <a:p>
            <a:pPr algn="ctr"/>
            <a:r>
              <a:rPr lang="nl-NL" sz="1013"/>
              <a:t>Public Interface</a:t>
            </a:r>
            <a:endParaRPr lang="en-NL" sz="101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ED295-0FA3-4407-B5A0-9A30A51C0D11}"/>
              </a:ext>
            </a:extLst>
          </p:cNvPr>
          <p:cNvSpPr/>
          <p:nvPr/>
        </p:nvSpPr>
        <p:spPr>
          <a:xfrm>
            <a:off x="1094744" y="2592349"/>
            <a:ext cx="1058939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Frontend</a:t>
            </a:r>
            <a:r>
              <a:rPr lang="nl-NL" sz="1013"/>
              <a:t> (web, chat, public REST)</a:t>
            </a:r>
            <a:endParaRPr lang="en-NL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71934-5118-4613-9241-4D7C74C0219F}"/>
              </a:ext>
            </a:extLst>
          </p:cNvPr>
          <p:cNvSpPr/>
          <p:nvPr/>
        </p:nvSpPr>
        <p:spPr>
          <a:xfrm>
            <a:off x="4149904" y="3895979"/>
            <a:ext cx="1900237" cy="746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Persistence</a:t>
            </a:r>
            <a:r>
              <a:rPr lang="nl-NL" sz="1013"/>
              <a:t> </a:t>
            </a:r>
          </a:p>
          <a:p>
            <a:pPr algn="ctr"/>
            <a:r>
              <a:rPr lang="nl-NL" sz="1013"/>
              <a:t>(of state) – </a:t>
            </a:r>
            <a:r>
              <a:rPr lang="nl-NL" sz="1013" err="1"/>
              <a:t>pluggable</a:t>
            </a:r>
            <a:r>
              <a:rPr lang="nl-NL" sz="1013"/>
              <a:t> </a:t>
            </a:r>
            <a:r>
              <a:rPr lang="nl-NL" sz="1013" err="1"/>
              <a:t>persistence</a:t>
            </a:r>
            <a:r>
              <a:rPr lang="nl-NL" sz="1013"/>
              <a:t> providers</a:t>
            </a:r>
            <a:endParaRPr lang="en-NL" sz="10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31AEFC-9C4F-4900-AD01-8E2757162DAB}"/>
              </a:ext>
            </a:extLst>
          </p:cNvPr>
          <p:cNvSpPr/>
          <p:nvPr/>
        </p:nvSpPr>
        <p:spPr>
          <a:xfrm>
            <a:off x="7590903" y="2592349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49952-5F12-4AC9-8C7D-C4D5D8A00151}"/>
              </a:ext>
            </a:extLst>
          </p:cNvPr>
          <p:cNvCxnSpPr>
            <a:stCxn id="4" idx="3"/>
          </p:cNvCxnSpPr>
          <p:nvPr/>
        </p:nvCxnSpPr>
        <p:spPr>
          <a:xfrm flipV="1">
            <a:off x="6060197" y="2890306"/>
            <a:ext cx="1530705" cy="1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40EA51-0C5B-4824-9771-14598935644B}"/>
              </a:ext>
            </a:extLst>
          </p:cNvPr>
          <p:cNvSpPr/>
          <p:nvPr/>
        </p:nvSpPr>
        <p:spPr>
          <a:xfrm>
            <a:off x="6050141" y="3236119"/>
            <a:ext cx="1550608" cy="128588"/>
          </a:xfrm>
          <a:custGeom>
            <a:avLst/>
            <a:gdLst>
              <a:gd name="connsiteX0" fmla="*/ 0 w 2067477"/>
              <a:gd name="connsiteY0" fmla="*/ 0 h 171450"/>
              <a:gd name="connsiteX1" fmla="*/ 2066925 w 2067477"/>
              <a:gd name="connsiteY1" fmla="*/ 114300 h 171450"/>
              <a:gd name="connsiteX2" fmla="*/ 161925 w 206747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477" h="171450">
                <a:moveTo>
                  <a:pt x="0" y="0"/>
                </a:moveTo>
                <a:cubicBezTo>
                  <a:pt x="1019969" y="42862"/>
                  <a:pt x="2039938" y="85725"/>
                  <a:pt x="2066925" y="114300"/>
                </a:cubicBezTo>
                <a:cubicBezTo>
                  <a:pt x="2093913" y="142875"/>
                  <a:pt x="1127919" y="157162"/>
                  <a:pt x="161925" y="1714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CCAEF-6742-4433-8DFF-ED0178A2F464}"/>
              </a:ext>
            </a:extLst>
          </p:cNvPr>
          <p:cNvCxnSpPr/>
          <p:nvPr/>
        </p:nvCxnSpPr>
        <p:spPr>
          <a:xfrm>
            <a:off x="6364466" y="1950244"/>
            <a:ext cx="0" cy="25288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5E3CF5-0BCE-4055-819D-128BDEF2E707}"/>
              </a:ext>
            </a:extLst>
          </p:cNvPr>
          <p:cNvSpPr txBox="1"/>
          <p:nvPr/>
        </p:nvSpPr>
        <p:spPr>
          <a:xfrm>
            <a:off x="6104659" y="4440077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3E880B-4999-465F-BF26-A06A4E83813E}"/>
              </a:ext>
            </a:extLst>
          </p:cNvPr>
          <p:cNvCxnSpPr>
            <a:cxnSpLocks/>
          </p:cNvCxnSpPr>
          <p:nvPr/>
        </p:nvCxnSpPr>
        <p:spPr>
          <a:xfrm flipV="1">
            <a:off x="4614247" y="3733205"/>
            <a:ext cx="1985963" cy="804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AD1ED2-0A07-4B85-856C-D0A608DB162C}"/>
              </a:ext>
            </a:extLst>
          </p:cNvPr>
          <p:cNvSpPr txBox="1"/>
          <p:nvPr/>
        </p:nvSpPr>
        <p:spPr>
          <a:xfrm>
            <a:off x="6588554" y="3560834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685352-FDFA-4D9E-9790-4BFB470F6874}"/>
              </a:ext>
            </a:extLst>
          </p:cNvPr>
          <p:cNvCxnSpPr/>
          <p:nvPr/>
        </p:nvCxnSpPr>
        <p:spPr>
          <a:xfrm>
            <a:off x="2721153" y="1950244"/>
            <a:ext cx="0" cy="25288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F4D1C4-3596-4C66-95D7-474507326274}"/>
              </a:ext>
            </a:extLst>
          </p:cNvPr>
          <p:cNvSpPr txBox="1"/>
          <p:nvPr/>
        </p:nvSpPr>
        <p:spPr>
          <a:xfrm>
            <a:off x="2461346" y="4440077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7583B3-56C3-410E-AF53-50616A145153}"/>
              </a:ext>
            </a:extLst>
          </p:cNvPr>
          <p:cNvSpPr/>
          <p:nvPr/>
        </p:nvSpPr>
        <p:spPr>
          <a:xfrm>
            <a:off x="2811168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FF2E61-B9BD-4649-9C9F-8560C7D93691}"/>
              </a:ext>
            </a:extLst>
          </p:cNvPr>
          <p:cNvSpPr/>
          <p:nvPr/>
        </p:nvSpPr>
        <p:spPr>
          <a:xfrm>
            <a:off x="1140501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806293-42EA-4BB9-AABB-5FB5F654E8B8}"/>
              </a:ext>
            </a:extLst>
          </p:cNvPr>
          <p:cNvCxnSpPr>
            <a:stCxn id="23" idx="2"/>
            <a:endCxn id="5" idx="0"/>
          </p:cNvCxnSpPr>
          <p:nvPr/>
        </p:nvCxnSpPr>
        <p:spPr>
          <a:xfrm>
            <a:off x="3255397" y="2187240"/>
            <a:ext cx="17975" cy="40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C3D329-59CF-4C20-8BDB-450B0E51A0E1}"/>
              </a:ext>
            </a:extLst>
          </p:cNvPr>
          <p:cNvCxnSpPr>
            <a:stCxn id="24" idx="2"/>
            <a:endCxn id="6" idx="0"/>
          </p:cNvCxnSpPr>
          <p:nvPr/>
        </p:nvCxnSpPr>
        <p:spPr>
          <a:xfrm>
            <a:off x="1584732" y="2187239"/>
            <a:ext cx="39482" cy="40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00377-795C-4143-804F-B0C7B65AE584}"/>
              </a:ext>
            </a:extLst>
          </p:cNvPr>
          <p:cNvCxnSpPr>
            <a:stCxn id="6" idx="3"/>
          </p:cNvCxnSpPr>
          <p:nvPr/>
        </p:nvCxnSpPr>
        <p:spPr>
          <a:xfrm flipV="1">
            <a:off x="2153683" y="2989871"/>
            <a:ext cx="692192" cy="9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35058C-5C06-4D0A-A2F6-5DD1106774F5}"/>
              </a:ext>
            </a:extLst>
          </p:cNvPr>
          <p:cNvSpPr/>
          <p:nvPr/>
        </p:nvSpPr>
        <p:spPr>
          <a:xfrm>
            <a:off x="2135366" y="3221832"/>
            <a:ext cx="743860" cy="121444"/>
          </a:xfrm>
          <a:custGeom>
            <a:avLst/>
            <a:gdLst>
              <a:gd name="connsiteX0" fmla="*/ 0 w 991813"/>
              <a:gd name="connsiteY0" fmla="*/ 0 h 161925"/>
              <a:gd name="connsiteX1" fmla="*/ 990600 w 991813"/>
              <a:gd name="connsiteY1" fmla="*/ 9525 h 161925"/>
              <a:gd name="connsiteX2" fmla="*/ 161925 w 99181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813" h="161925">
                <a:moveTo>
                  <a:pt x="0" y="0"/>
                </a:moveTo>
                <a:lnTo>
                  <a:pt x="990600" y="9525"/>
                </a:lnTo>
                <a:cubicBezTo>
                  <a:pt x="1017587" y="36512"/>
                  <a:pt x="589756" y="99218"/>
                  <a:pt x="161925" y="1619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9AE339-3CAA-4F88-8F0C-F0A6E3947CE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64411" y="3089436"/>
            <a:ext cx="252662" cy="3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D6DC23-96F8-4B1E-9CFE-78227FEE845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00022" y="3586522"/>
            <a:ext cx="125015" cy="30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0658825-99F6-4CD1-832A-60B2F3F8DDD8}"/>
              </a:ext>
            </a:extLst>
          </p:cNvPr>
          <p:cNvSpPr/>
          <p:nvPr/>
        </p:nvSpPr>
        <p:spPr>
          <a:xfrm rot="19532202">
            <a:off x="3594964" y="3568255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849491D-DC9F-4B16-915A-0ECC21F3FB1B}"/>
              </a:ext>
            </a:extLst>
          </p:cNvPr>
          <p:cNvSpPr/>
          <p:nvPr/>
        </p:nvSpPr>
        <p:spPr>
          <a:xfrm rot="19532202">
            <a:off x="2294957" y="3527039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A717B29-DDFA-4188-A786-475AE6D07A1A}"/>
              </a:ext>
            </a:extLst>
          </p:cNvPr>
          <p:cNvSpPr/>
          <p:nvPr/>
        </p:nvSpPr>
        <p:spPr>
          <a:xfrm rot="19532202">
            <a:off x="680603" y="3530286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3DD65EF-C34E-4FF1-8B09-B7A8F1117FAC}"/>
              </a:ext>
            </a:extLst>
          </p:cNvPr>
          <p:cNvSpPr/>
          <p:nvPr/>
        </p:nvSpPr>
        <p:spPr>
          <a:xfrm rot="1850982">
            <a:off x="766872" y="2199093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err="1"/>
              <a:t>Behavior</a:t>
            </a:r>
            <a:r>
              <a:rPr lang="nl-NL" sz="1050"/>
              <a:t> test</a:t>
            </a:r>
            <a:endParaRPr lang="en-NL" sz="105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5C29EFE-4513-4D32-84E7-E9E54CF413AD}"/>
              </a:ext>
            </a:extLst>
          </p:cNvPr>
          <p:cNvSpPr/>
          <p:nvPr/>
        </p:nvSpPr>
        <p:spPr>
          <a:xfrm rot="1850982">
            <a:off x="2242558" y="2201504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err="1"/>
              <a:t>Behavior</a:t>
            </a:r>
            <a:r>
              <a:rPr lang="nl-NL" sz="1050"/>
              <a:t> test</a:t>
            </a:r>
            <a:endParaRPr lang="en-NL" sz="105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1896720-3A77-46EB-84ED-FEF70DF6BCCC}"/>
              </a:ext>
            </a:extLst>
          </p:cNvPr>
          <p:cNvSpPr/>
          <p:nvPr/>
        </p:nvSpPr>
        <p:spPr>
          <a:xfrm rot="762032">
            <a:off x="192040" y="2658945"/>
            <a:ext cx="1014824" cy="62717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err="1"/>
              <a:t>Smoke</a:t>
            </a:r>
            <a:r>
              <a:rPr lang="nl-NL" sz="800"/>
              <a:t> test &amp; Health Check</a:t>
            </a:r>
            <a:endParaRPr lang="en-NL" sz="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8B10A-BFD0-45FF-98F0-20EF69F6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A5A42-9E13-45FC-8572-5C6F166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53643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74D3-2B4D-4018-947F-E53226CE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QA: Static Code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DA34-B9C0-4B78-A07D-823BF527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According to coding standards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Consistent</a:t>
            </a:r>
          </a:p>
          <a:p>
            <a:pPr>
              <a:spcAft>
                <a:spcPts val="600"/>
              </a:spcAft>
            </a:pPr>
            <a:r>
              <a:rPr lang="en-US" dirty="0"/>
              <a:t>Readable (naming, formatting, length, …)</a:t>
            </a:r>
          </a:p>
          <a:p>
            <a:pPr>
              <a:spcAft>
                <a:spcPts val="600"/>
              </a:spcAft>
            </a:pPr>
            <a:r>
              <a:rPr lang="en-US" dirty="0"/>
              <a:t>Maintainable (Code Smells)</a:t>
            </a:r>
          </a:p>
          <a:p>
            <a:pPr>
              <a:spcAft>
                <a:spcPts val="600"/>
              </a:spcAft>
            </a:pPr>
            <a:r>
              <a:rPr lang="en-US" dirty="0"/>
              <a:t>Limited complexity</a:t>
            </a:r>
          </a:p>
          <a:p>
            <a:pPr>
              <a:spcAft>
                <a:spcPts val="600"/>
              </a:spcAft>
            </a:pPr>
            <a:r>
              <a:rPr lang="en-US" dirty="0"/>
              <a:t>Code Coverage (of tests)</a:t>
            </a:r>
          </a:p>
          <a:p>
            <a:pPr>
              <a:spcAft>
                <a:spcPts val="600"/>
              </a:spcAft>
            </a:pPr>
            <a:r>
              <a:rPr lang="en-US" dirty="0"/>
              <a:t>Vulnerabilities (in dependencies)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Automatic improvements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4684EAA-D0C5-414F-A1CC-7324D72A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5CE0D-A31B-4256-991E-8C84A1E3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5" r="4054" b="-1"/>
          <a:stretch/>
        </p:blipFill>
        <p:spPr>
          <a:xfrm>
            <a:off x="4644000" y="810001"/>
            <a:ext cx="4500000" cy="35100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9ED72-1F90-467C-8351-6E9A21B6F1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5564" y="24122"/>
            <a:ext cx="886436" cy="90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80AA7-F1CF-4FA9-B24D-95113B769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rcRect t="7229"/>
          <a:stretch/>
        </p:blipFill>
        <p:spPr>
          <a:xfrm>
            <a:off x="5104435" y="47272"/>
            <a:ext cx="1344452" cy="746680"/>
          </a:xfrm>
          <a:prstGeom prst="rect">
            <a:avLst/>
          </a:prstGeom>
        </p:spPr>
      </p:pic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C8A200C9-60D5-4818-A97C-0116B0CE1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9600" y="433800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B751E-E06A-4BCD-BE19-F9EF2EBB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1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F8B4-1B2F-44C1-A86D-1A2AFACC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Tiobe</a:t>
            </a:r>
            <a:r>
              <a:rPr lang="nl-NL"/>
              <a:t> TICS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B201-3F01-4448-AB4B-E06AA5BB8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FF63-9250-4C15-B520-A6EAA6C68C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1ECDF-C32D-4131-B90B-2E34F4F8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346" y="145522"/>
            <a:ext cx="2417654" cy="4852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02060-41E7-4601-BE1A-111A5FBD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0" y="961863"/>
            <a:ext cx="4076155" cy="1707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66EAC-C375-4ADF-873B-F8DB9C183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315" y="2556292"/>
            <a:ext cx="3396913" cy="28117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F37D5B-8224-46CF-9C90-F6654FF0B2FF}"/>
              </a:ext>
            </a:extLst>
          </p:cNvPr>
          <p:cNvCxnSpPr>
            <a:cxnSpLocks/>
          </p:cNvCxnSpPr>
          <p:nvPr/>
        </p:nvCxnSpPr>
        <p:spPr>
          <a:xfrm>
            <a:off x="2764939" y="1956035"/>
            <a:ext cx="605302" cy="61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1E1BC-87B4-469F-A791-8967FAB6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F3A741-6B40-4FAF-B662-5C8BB4AE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75316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F043E5D-2599-4F39-BD3F-F99537A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0" y="2499616"/>
            <a:ext cx="3783203" cy="21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Why Are The Cadillac Engine Treatments So Bad? | GM Authority">
            <a:extLst>
              <a:ext uri="{FF2B5EF4-FFF2-40B4-BE49-F238E27FC236}">
                <a16:creationId xmlns:a16="http://schemas.microsoft.com/office/drawing/2014/main" id="{F165984E-61FD-4502-9634-839E3EEE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19" y="638786"/>
            <a:ext cx="3384866" cy="22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exus PNG Image for Free Download">
            <a:extLst>
              <a:ext uri="{FF2B5EF4-FFF2-40B4-BE49-F238E27FC236}">
                <a16:creationId xmlns:a16="http://schemas.microsoft.com/office/drawing/2014/main" id="{E2AFB4D6-EB50-4FD0-BA81-9E1A956E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1" y="57262"/>
            <a:ext cx="4679238" cy="25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D7B2BA4-CC1D-4F90-A19B-5B0FCBD619D3}"/>
              </a:ext>
            </a:extLst>
          </p:cNvPr>
          <p:cNvGrpSpPr/>
          <p:nvPr/>
        </p:nvGrpSpPr>
        <p:grpSpPr>
          <a:xfrm>
            <a:off x="5292330" y="2774749"/>
            <a:ext cx="471170" cy="1038018"/>
            <a:chOff x="1320800" y="4230995"/>
            <a:chExt cx="735329" cy="752290"/>
          </a:xfrm>
        </p:grpSpPr>
        <p:sp>
          <p:nvSpPr>
            <p:cNvPr id="24" name="Arrow: Curved Down 23">
              <a:extLst>
                <a:ext uri="{FF2B5EF4-FFF2-40B4-BE49-F238E27FC236}">
                  <a16:creationId xmlns:a16="http://schemas.microsoft.com/office/drawing/2014/main" id="{B40A5691-FCF4-4720-95EE-ED96F26AB6BA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5" name="Arrow: Curved Up 24">
              <a:extLst>
                <a:ext uri="{FF2B5EF4-FFF2-40B4-BE49-F238E27FC236}">
                  <a16:creationId xmlns:a16="http://schemas.microsoft.com/office/drawing/2014/main" id="{B2DD3850-EF5C-493B-B8ED-DE5B98EC6099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C44E570E-221C-4547-8267-00F9D48909A1}"/>
              </a:ext>
            </a:extLst>
          </p:cNvPr>
          <p:cNvSpPr/>
          <p:nvPr/>
        </p:nvSpPr>
        <p:spPr>
          <a:xfrm>
            <a:off x="3368450" y="2894899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E52E90-F4B7-4C5E-89AE-AE505F1E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2B4C0-D101-45FD-81B2-1B8292A8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17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730C-0611-4A70-B03F-0746B80A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towards Clean Professional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90C0F-562F-402F-A362-AE2E8B5F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35629" cy="3780000"/>
          </a:xfrm>
        </p:spPr>
        <p:txBody>
          <a:bodyPr/>
          <a:lstStyle/>
          <a:p>
            <a:r>
              <a:rPr lang="en-US" dirty="0"/>
              <a:t>Compliance with</a:t>
            </a:r>
            <a:br>
              <a:rPr lang="en-US" dirty="0"/>
            </a:br>
            <a:r>
              <a:rPr lang="en-US" dirty="0"/>
              <a:t>coding standards</a:t>
            </a:r>
          </a:p>
          <a:p>
            <a:r>
              <a:rPr lang="en-US" dirty="0"/>
              <a:t>Reducing complexity</a:t>
            </a:r>
          </a:p>
          <a:p>
            <a:r>
              <a:rPr lang="en-US" dirty="0"/>
              <a:t>Increasing readability</a:t>
            </a:r>
          </a:p>
          <a:p>
            <a:r>
              <a:rPr lang="en-US" dirty="0"/>
              <a:t>Testable &amp; test coverage</a:t>
            </a:r>
          </a:p>
          <a:p>
            <a:r>
              <a:rPr lang="en-US" dirty="0"/>
              <a:t>Operable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configuration settings</a:t>
            </a:r>
          </a:p>
          <a:p>
            <a:r>
              <a:rPr lang="en-US" dirty="0"/>
              <a:t>Life cycle management of technology stack &amp;</a:t>
            </a:r>
            <a:br>
              <a:rPr lang="en-US" dirty="0"/>
            </a:br>
            <a:r>
              <a:rPr lang="en-US" dirty="0"/>
              <a:t>technical debt </a:t>
            </a:r>
          </a:p>
          <a:p>
            <a:endParaRPr lang="en-US" dirty="0"/>
          </a:p>
          <a:p>
            <a:r>
              <a:rPr lang="en-US" dirty="0"/>
              <a:t>Needed: Local build pipeline and runtime environment to quickly and frequently do </a:t>
            </a:r>
            <a:br>
              <a:rPr lang="en-US" dirty="0"/>
            </a:br>
            <a:r>
              <a:rPr lang="en-US" dirty="0"/>
              <a:t>code analysis, pull &amp; merge from master, build &amp; automated test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635833-C9E6-497A-B70F-23F253C67F48}"/>
              </a:ext>
            </a:extLst>
          </p:cNvPr>
          <p:cNvGrpSpPr/>
          <p:nvPr/>
        </p:nvGrpSpPr>
        <p:grpSpPr>
          <a:xfrm>
            <a:off x="5571197" y="1843977"/>
            <a:ext cx="471170" cy="1038018"/>
            <a:chOff x="1320800" y="4230995"/>
            <a:chExt cx="735329" cy="752290"/>
          </a:xfrm>
        </p:grpSpPr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7AA0AF63-F19A-40B3-9ECD-22609AD107F6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7" name="Arrow: Curved Up 6">
              <a:extLst>
                <a:ext uri="{FF2B5EF4-FFF2-40B4-BE49-F238E27FC236}">
                  <a16:creationId xmlns:a16="http://schemas.microsoft.com/office/drawing/2014/main" id="{00EC3FC7-60AE-47FE-A9DF-87329D38CD1E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16073AC-74B6-4C42-89B5-8E08C1CBDEED}"/>
              </a:ext>
            </a:extLst>
          </p:cNvPr>
          <p:cNvSpPr/>
          <p:nvPr/>
        </p:nvSpPr>
        <p:spPr>
          <a:xfrm>
            <a:off x="6237782" y="20296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A52FA-0292-4C4C-A913-34E59C210691}"/>
              </a:ext>
            </a:extLst>
          </p:cNvPr>
          <p:cNvSpPr/>
          <p:nvPr/>
        </p:nvSpPr>
        <p:spPr>
          <a:xfrm>
            <a:off x="6237782" y="15141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A06BD3-E8C0-4D1C-AFC7-3FF71B69AA85}"/>
              </a:ext>
            </a:extLst>
          </p:cNvPr>
          <p:cNvCxnSpPr/>
          <p:nvPr/>
        </p:nvCxnSpPr>
        <p:spPr>
          <a:xfrm>
            <a:off x="4605249" y="1600895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910409-08E1-415E-B674-E328ECE11703}"/>
              </a:ext>
            </a:extLst>
          </p:cNvPr>
          <p:cNvSpPr txBox="1"/>
          <p:nvPr/>
        </p:nvSpPr>
        <p:spPr>
          <a:xfrm>
            <a:off x="8204605" y="159576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pic>
        <p:nvPicPr>
          <p:cNvPr id="14" name="Graphic 13" descr="Person with idea">
            <a:extLst>
              <a:ext uri="{FF2B5EF4-FFF2-40B4-BE49-F238E27FC236}">
                <a16:creationId xmlns:a16="http://schemas.microsoft.com/office/drawing/2014/main" id="{1373529D-E746-40BD-9590-DEE7C6ADA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3806" y="1665084"/>
            <a:ext cx="389752" cy="38975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956473-5C98-40E3-A2B8-7302CD7953F7}"/>
              </a:ext>
            </a:extLst>
          </p:cNvPr>
          <p:cNvCxnSpPr/>
          <p:nvPr/>
        </p:nvCxnSpPr>
        <p:spPr>
          <a:xfrm>
            <a:off x="4605249" y="2486707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croll: Horizontal 15">
            <a:extLst>
              <a:ext uri="{FF2B5EF4-FFF2-40B4-BE49-F238E27FC236}">
                <a16:creationId xmlns:a16="http://schemas.microsoft.com/office/drawing/2014/main" id="{213C43E0-4EBE-480B-BCD9-0800DCBC2816}"/>
              </a:ext>
            </a:extLst>
          </p:cNvPr>
          <p:cNvSpPr/>
          <p:nvPr/>
        </p:nvSpPr>
        <p:spPr>
          <a:xfrm>
            <a:off x="4165104" y="1419649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15C637-1F45-4DE3-8378-B37DFD5E5BDA}"/>
              </a:ext>
            </a:extLst>
          </p:cNvPr>
          <p:cNvSpPr/>
          <p:nvPr/>
        </p:nvSpPr>
        <p:spPr>
          <a:xfrm>
            <a:off x="6237782" y="255932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Unit tests &amp; QA</a:t>
            </a:r>
          </a:p>
          <a:p>
            <a:pPr algn="ctr"/>
            <a:r>
              <a:rPr lang="nl-NL" sz="1013" dirty="0"/>
              <a:t>(</a:t>
            </a:r>
            <a:r>
              <a:rPr lang="nl-NL" sz="1013" dirty="0" err="1"/>
              <a:t>Behavior</a:t>
            </a:r>
            <a:r>
              <a:rPr lang="nl-NL" sz="1013" dirty="0"/>
              <a:t> Tests)</a:t>
            </a:r>
            <a:endParaRPr lang="en-NL" sz="1013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E9F7C-29AE-4FE3-B8EC-5354D010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98" y="341820"/>
            <a:ext cx="943412" cy="118707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50C3F35-F6C0-42AA-83E0-29795A50B693}"/>
              </a:ext>
            </a:extLst>
          </p:cNvPr>
          <p:cNvSpPr/>
          <p:nvPr/>
        </p:nvSpPr>
        <p:spPr>
          <a:xfrm>
            <a:off x="3647317" y="1964127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C2CB8A-1DED-40D1-9B04-6B6B4206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51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7783-0326-4238-AE91-F6BF4A022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0C7CC-18FA-4C3C-B716-F6A91720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A251-BBE8-492F-AA14-EA34FC84B1DB}"/>
              </a:ext>
            </a:extLst>
          </p:cNvPr>
          <p:cNvSpPr txBox="1"/>
          <p:nvPr/>
        </p:nvSpPr>
        <p:spPr>
          <a:xfrm>
            <a:off x="91440" y="110332"/>
            <a:ext cx="6968254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300">
                <a:latin typeface="Lucida Sans Typewriter" panose="020B0509030504030204" pitchFamily="49" charset="0"/>
              </a:defRPr>
            </a:lvl1pPr>
          </a:lstStyle>
          <a:p>
            <a:r>
              <a:rPr lang="en-US" dirty="0"/>
              <a:t>private void </a:t>
            </a:r>
            <a:r>
              <a:rPr lang="en-US" dirty="0" err="1"/>
              <a:t>calculatePayroll</a:t>
            </a:r>
            <a:r>
              <a:rPr lang="en-US" dirty="0"/>
              <a:t> (</a:t>
            </a:r>
            <a:r>
              <a:rPr lang="en-US" dirty="0" err="1"/>
              <a:t>SpecialList</a:t>
            </a:r>
            <a:r>
              <a:rPr lang="en-US" dirty="0"/>
              <a:t>&lt;Employee&gt; </a:t>
            </a:r>
            <a:r>
              <a:rPr lang="en-US" dirty="0" err="1"/>
              <a:t>employeeGroup</a:t>
            </a:r>
            <a:r>
              <a:rPr lang="en-US" dirty="0"/>
              <a:t>) {</a:t>
            </a:r>
          </a:p>
          <a:p>
            <a:r>
              <a:rPr lang="en-US" dirty="0"/>
              <a:t>  while (</a:t>
            </a:r>
            <a:r>
              <a:rPr lang="en-US" dirty="0" err="1"/>
              <a:t>employeeGroup.HasMore</a:t>
            </a:r>
            <a:r>
              <a:rPr lang="en-US" dirty="0"/>
              <a:t>()) { </a:t>
            </a:r>
          </a:p>
          <a:p>
            <a:r>
              <a:rPr lang="en-US" dirty="0"/>
              <a:t>    Employee </a:t>
            </a:r>
            <a:r>
              <a:rPr lang="en-US" dirty="0" err="1"/>
              <a:t>employee</a:t>
            </a:r>
            <a:r>
              <a:rPr lang="en-US" dirty="0"/>
              <a:t> = </a:t>
            </a:r>
            <a:r>
              <a:rPr lang="en-US" dirty="0" err="1"/>
              <a:t>employeeGroup.getNext</a:t>
            </a:r>
            <a:r>
              <a:rPr lang="en-US" dirty="0"/>
              <a:t>(true) ; </a:t>
            </a:r>
          </a:p>
          <a:p>
            <a:r>
              <a:rPr lang="en-US" dirty="0"/>
              <a:t>    </a:t>
            </a:r>
            <a:r>
              <a:rPr lang="en-US" dirty="0" err="1"/>
              <a:t>employee.updateSalary</a:t>
            </a:r>
            <a:r>
              <a:rPr lang="en-US" dirty="0"/>
              <a:t>() ;</a:t>
            </a:r>
          </a:p>
          <a:p>
            <a:r>
              <a:rPr lang="en-US" dirty="0"/>
              <a:t>    </a:t>
            </a:r>
            <a:r>
              <a:rPr lang="en-US" dirty="0" err="1"/>
              <a:t>Payroll.distributeCheck</a:t>
            </a:r>
            <a:r>
              <a:rPr lang="en-US" dirty="0"/>
              <a:t>(employee) 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3F55-1168-424D-BB1A-13DFF6BF5351}"/>
              </a:ext>
            </a:extLst>
          </p:cNvPr>
          <p:cNvSpPr txBox="1"/>
          <p:nvPr/>
        </p:nvSpPr>
        <p:spPr>
          <a:xfrm>
            <a:off x="4418919" y="3286864"/>
            <a:ext cx="464550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private void process (</a:t>
            </a:r>
            <a:r>
              <a:rPr lang="en-US" sz="1300" dirty="0" err="1">
                <a:latin typeface="Lucida Sans Typewriter" panose="020B0509030504030204" pitchFamily="49" charset="0"/>
              </a:rPr>
              <a:t>SpecialList</a:t>
            </a:r>
            <a:r>
              <a:rPr lang="en-US" sz="1300" dirty="0">
                <a:latin typeface="Lucida Sans Typewriter" panose="020B0509030504030204" pitchFamily="49" charset="0"/>
              </a:rPr>
              <a:t> 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g) {  while (g.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HasMore</a:t>
            </a:r>
            <a:r>
              <a:rPr lang="en-US" sz="1300" dirty="0">
                <a:latin typeface="Lucida Sans Typewriter" panose="020B0509030504030204" pitchFamily="49" charset="0"/>
              </a:rPr>
              <a:t>()) {  e = 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g.getNext</a:t>
            </a:r>
            <a:r>
              <a:rPr lang="en-US" sz="1300" dirty="0">
                <a:latin typeface="Lucida Sans Typewriter" panose="020B0509030504030204" pitchFamily="49" charset="0"/>
              </a:rPr>
              <a:t>(true) ; e.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updSal</a:t>
            </a:r>
            <a:endParaRPr lang="en-US" sz="1300" dirty="0">
              <a:latin typeface="Lucida Sans Typewriter" panose="020B0509030504030204" pitchFamily="49" charset="0"/>
            </a:endParaRPr>
          </a:p>
          <a:p>
            <a:r>
              <a:rPr lang="en-US" sz="1300" dirty="0">
                <a:latin typeface="Lucida Sans Typewriter" panose="020B0509030504030204" pitchFamily="49" charset="0"/>
              </a:rPr>
              <a:t>() ; /* discard check for temp workers */ </a:t>
            </a:r>
            <a:r>
              <a:rPr lang="en-US" sz="1300" dirty="0" err="1">
                <a:latin typeface="Lucida Sans Typewriter" panose="020B0509030504030204" pitchFamily="49" charset="0"/>
              </a:rPr>
              <a:t>Prl</a:t>
            </a:r>
            <a:r>
              <a:rPr lang="en-US" sz="1300" dirty="0">
                <a:latin typeface="Lucida Sans Typewriter" panose="020B0509030504030204" pitchFamily="49" charset="0"/>
              </a:rPr>
              <a:t>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disChk</a:t>
            </a:r>
            <a:r>
              <a:rPr lang="en-US" sz="1300" dirty="0">
                <a:latin typeface="Lucida Sans Typewriter" panose="020B0509030504030204" pitchFamily="49" charset="0"/>
              </a:rPr>
              <a:t>(e) ;  }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                     }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65964C-A426-4B95-AFE5-49B9375A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 descr="When You Find Yourself Acting Desperate… Do This To Get Your Power Back |  by Barry Davret | Life skills | Medium">
            <a:extLst>
              <a:ext uri="{FF2B5EF4-FFF2-40B4-BE49-F238E27FC236}">
                <a16:creationId xmlns:a16="http://schemas.microsoft.com/office/drawing/2014/main" id="{643C1DB7-9759-48AB-86DA-03D0DB9F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01" y="925263"/>
            <a:ext cx="5189220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E4300-A79B-4F95-845D-F28CAB85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30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2">
            <a:extLst>
              <a:ext uri="{FF2B5EF4-FFF2-40B4-BE49-F238E27FC236}">
                <a16:creationId xmlns:a16="http://schemas.microsoft.com/office/drawing/2014/main" id="{C81832D9-E282-47C1-A4C7-BAC729B4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Summary of 'Clean code' by Robert C. Martin · GitHub">
            <a:extLst>
              <a:ext uri="{FF2B5EF4-FFF2-40B4-BE49-F238E27FC236}">
                <a16:creationId xmlns:a16="http://schemas.microsoft.com/office/drawing/2014/main" id="{FF3CCEAC-4B92-46BE-B6B4-88E4404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802" y="266400"/>
            <a:ext cx="6556680" cy="4540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8B2E2-09F3-4BC2-9630-62D64671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75" name="Subtitle 5">
            <a:extLst>
              <a:ext uri="{FF2B5EF4-FFF2-40B4-BE49-F238E27FC236}">
                <a16:creationId xmlns:a16="http://schemas.microsoft.com/office/drawing/2014/main" id="{2E9D16DE-F323-4CAC-B0D9-7C0EE21B7F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19EF5317-EEBA-483E-8F34-EB04D6CA491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75199" y="1548000"/>
            <a:ext cx="2051999" cy="3024000"/>
          </a:xfrm>
        </p:spPr>
        <p:txBody>
          <a:bodyPr/>
          <a:lstStyle/>
          <a:p>
            <a:r>
              <a:rPr lang="en-US" dirty="0"/>
              <a:t>Clean Code Guidelines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DB2A99-FF44-45B3-A7BA-6E6AC285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76</a:t>
            </a:fld>
            <a:endParaRPr lang="nl-NL"/>
          </a:p>
        </p:txBody>
      </p:sp>
      <p:pic>
        <p:nvPicPr>
          <p:cNvPr id="3" name="Picture 2" descr="Image result for wtfs">
            <a:extLst>
              <a:ext uri="{FF2B5EF4-FFF2-40B4-BE49-F238E27FC236}">
                <a16:creationId xmlns:a16="http://schemas.microsoft.com/office/drawing/2014/main" id="{779F049B-0C8B-4EFB-B645-B68870D93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5" y="325813"/>
            <a:ext cx="5622416" cy="442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ABF8-D7E8-449B-88D6-D4A75C78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Clean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Guidelines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9D461-6D21-444E-AEFA-6EDC92D48D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NL" dirty="0"/>
              <a:t>Code is as </a:t>
            </a:r>
            <a:r>
              <a:rPr lang="nl-NL" dirty="0" err="1"/>
              <a:t>simple</a:t>
            </a:r>
            <a:r>
              <a:rPr lang="nl-NL" dirty="0"/>
              <a:t> as </a:t>
            </a:r>
            <a:r>
              <a:rPr lang="nl-NL" dirty="0" err="1"/>
              <a:t>possible</a:t>
            </a:r>
            <a:endParaRPr lang="nl-NL" dirty="0"/>
          </a:p>
          <a:p>
            <a:r>
              <a:rPr lang="nl-NL" dirty="0"/>
              <a:t>Code </a:t>
            </a:r>
            <a:r>
              <a:rPr lang="nl-NL" dirty="0" err="1"/>
              <a:t>reads</a:t>
            </a:r>
            <a:r>
              <a:rPr lang="nl-NL" dirty="0"/>
              <a:t> like well </a:t>
            </a:r>
            <a:r>
              <a:rPr lang="nl-NL" dirty="0" err="1"/>
              <a:t>written</a:t>
            </a:r>
            <a:r>
              <a:rPr lang="nl-NL" dirty="0"/>
              <a:t> </a:t>
            </a:r>
            <a:r>
              <a:rPr lang="nl-NL" dirty="0" err="1"/>
              <a:t>prose</a:t>
            </a:r>
            <a:endParaRPr lang="nl-NL" dirty="0"/>
          </a:p>
          <a:p>
            <a:r>
              <a:rPr lang="nl-NL" dirty="0"/>
              <a:t>Code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(m)</a:t>
            </a:r>
            <a:r>
              <a:rPr lang="nl-NL" dirty="0" err="1"/>
              <a:t>any</a:t>
            </a:r>
            <a:r>
              <a:rPr lang="nl-NL" dirty="0"/>
              <a:t> surprises (</a:t>
            </a:r>
            <a:r>
              <a:rPr lang="nl-NL" dirty="0" err="1"/>
              <a:t>WTFs</a:t>
            </a:r>
            <a:r>
              <a:rPr lang="nl-NL" dirty="0"/>
              <a:t>)</a:t>
            </a:r>
          </a:p>
          <a:p>
            <a:r>
              <a:rPr lang="nl-NL" dirty="0" err="1"/>
              <a:t>Functions</a:t>
            </a:r>
            <a:r>
              <a:rPr lang="nl-NL" dirty="0"/>
              <a:t> (</a:t>
            </a:r>
            <a:r>
              <a:rPr lang="nl-NL" dirty="0" err="1"/>
              <a:t>methods</a:t>
            </a:r>
            <a:r>
              <a:rPr lang="nl-NL" dirty="0"/>
              <a:t>) are small </a:t>
            </a:r>
            <a:r>
              <a:rPr lang="nl-NL" dirty="0" err="1"/>
              <a:t>and</a:t>
            </a:r>
            <a:r>
              <a:rPr lang="nl-NL" dirty="0"/>
              <a:t>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comprehend</a:t>
            </a:r>
            <a:endParaRPr lang="nl-NL" dirty="0"/>
          </a:p>
          <a:p>
            <a:pPr lvl="1"/>
            <a:r>
              <a:rPr lang="nl-NL" dirty="0"/>
              <a:t>SRP (Single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 for </a:t>
            </a:r>
            <a:r>
              <a:rPr lang="nl-NL" dirty="0" err="1"/>
              <a:t>functions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Low (</a:t>
            </a:r>
            <a:r>
              <a:rPr lang="nl-NL" dirty="0" err="1"/>
              <a:t>cyclomatic</a:t>
            </a:r>
            <a:r>
              <a:rPr lang="nl-NL" dirty="0"/>
              <a:t>) </a:t>
            </a:r>
            <a:r>
              <a:rPr lang="nl-NL" dirty="0" err="1"/>
              <a:t>complexity</a:t>
            </a:r>
            <a:endParaRPr lang="nl-NL" dirty="0"/>
          </a:p>
          <a:p>
            <a:r>
              <a:rPr lang="nl-NL" dirty="0"/>
              <a:t>No dead code</a:t>
            </a:r>
          </a:p>
          <a:p>
            <a:pPr lvl="1"/>
            <a:r>
              <a:rPr lang="nl-NL" dirty="0" err="1"/>
              <a:t>Commented</a:t>
            </a:r>
            <a:r>
              <a:rPr lang="nl-NL" dirty="0"/>
              <a:t> out or </a:t>
            </a:r>
            <a:r>
              <a:rPr lang="nl-NL" dirty="0" err="1"/>
              <a:t>simply</a:t>
            </a:r>
            <a:r>
              <a:rPr lang="nl-NL" dirty="0"/>
              <a:t> never </a:t>
            </a:r>
            <a:r>
              <a:rPr lang="nl-NL" dirty="0" err="1"/>
              <a:t>executed</a:t>
            </a:r>
            <a:endParaRPr lang="nl-NL" dirty="0"/>
          </a:p>
          <a:p>
            <a:r>
              <a:rPr lang="nl-NL" dirty="0" err="1"/>
              <a:t>Naming</a:t>
            </a:r>
            <a:endParaRPr lang="nl-NL" dirty="0"/>
          </a:p>
          <a:p>
            <a:pPr lvl="1"/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Variables,Constants</a:t>
            </a:r>
            <a:r>
              <a:rPr lang="nl-NL" dirty="0"/>
              <a:t>, Parameters/</a:t>
            </a:r>
            <a:r>
              <a:rPr lang="nl-NL" dirty="0" err="1"/>
              <a:t>Arguments</a:t>
            </a:r>
            <a:r>
              <a:rPr lang="nl-NL" dirty="0"/>
              <a:t>, </a:t>
            </a:r>
            <a:r>
              <a:rPr lang="nl-NL" dirty="0" err="1"/>
              <a:t>Exceptions</a:t>
            </a:r>
            <a:endParaRPr lang="nl-NL" dirty="0"/>
          </a:p>
          <a:p>
            <a:pPr lvl="1"/>
            <a:r>
              <a:rPr lang="nl-NL" dirty="0" err="1"/>
              <a:t>Clear</a:t>
            </a:r>
            <a:r>
              <a:rPr lang="nl-NL" dirty="0"/>
              <a:t>, consistent (</a:t>
            </a:r>
            <a:r>
              <a:rPr lang="nl-NL" dirty="0" err="1"/>
              <a:t>same</a:t>
            </a:r>
            <a:r>
              <a:rPr lang="nl-NL" dirty="0"/>
              <a:t> name for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formatting</a:t>
            </a:r>
            <a:r>
              <a:rPr lang="nl-NL" dirty="0"/>
              <a:t> for </a:t>
            </a:r>
            <a:r>
              <a:rPr lang="nl-NL" dirty="0" err="1"/>
              <a:t>names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)</a:t>
            </a:r>
          </a:p>
          <a:p>
            <a:r>
              <a:rPr lang="nl-NL" dirty="0" err="1"/>
              <a:t>Assertions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validate</a:t>
            </a:r>
            <a:r>
              <a:rPr lang="nl-NL" dirty="0"/>
              <a:t> input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function</a:t>
            </a:r>
            <a:endParaRPr lang="nl-NL" dirty="0"/>
          </a:p>
          <a:p>
            <a:pPr lvl="1"/>
            <a:r>
              <a:rPr lang="nl-NL" dirty="0"/>
              <a:t>Built-in safe </a:t>
            </a:r>
            <a:r>
              <a:rPr lang="nl-NL" dirty="0" err="1"/>
              <a:t>guard</a:t>
            </a:r>
            <a:r>
              <a:rPr lang="nl-NL" dirty="0"/>
              <a:t>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dirty="0" err="1"/>
              <a:t>documentation</a:t>
            </a:r>
            <a:endParaRPr lang="nl-NL" dirty="0"/>
          </a:p>
          <a:p>
            <a:r>
              <a:rPr lang="nl-NL" dirty="0" err="1"/>
              <a:t>Only</a:t>
            </a:r>
            <a:r>
              <a:rPr lang="nl-NL" dirty="0"/>
              <a:t> public access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(</a:t>
            </a:r>
            <a:r>
              <a:rPr lang="nl-NL" dirty="0" err="1"/>
              <a:t>encapsulation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Public-</a:t>
            </a:r>
            <a:r>
              <a:rPr lang="nl-NL" dirty="0" err="1"/>
              <a:t>ness</a:t>
            </a:r>
            <a:r>
              <a:rPr lang="nl-NL" dirty="0"/>
              <a:t> </a:t>
            </a:r>
            <a:r>
              <a:rPr lang="nl-NL" dirty="0" err="1"/>
              <a:t>introduces</a:t>
            </a:r>
            <a:r>
              <a:rPr lang="nl-NL" dirty="0"/>
              <a:t> a </a:t>
            </a:r>
            <a:r>
              <a:rPr lang="nl-NL" dirty="0" err="1"/>
              <a:t>responsibility</a:t>
            </a:r>
            <a:r>
              <a:rPr lang="nl-NL" dirty="0"/>
              <a:t> (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brings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!)</a:t>
            </a:r>
          </a:p>
          <a:p>
            <a:r>
              <a:rPr lang="nl-NL" dirty="0"/>
              <a:t>No premature, </a:t>
            </a:r>
            <a:r>
              <a:rPr lang="nl-NL" dirty="0" err="1"/>
              <a:t>unrequested</a:t>
            </a:r>
            <a:r>
              <a:rPr lang="nl-NL" dirty="0"/>
              <a:t> performance </a:t>
            </a:r>
            <a:r>
              <a:rPr lang="nl-NL" dirty="0" err="1"/>
              <a:t>optimizations</a:t>
            </a:r>
            <a:endParaRPr lang="nl-NL" dirty="0"/>
          </a:p>
          <a:p>
            <a:pPr lvl="1"/>
            <a:r>
              <a:rPr lang="nl-NL" dirty="0"/>
              <a:t>(but of course no </a:t>
            </a:r>
            <a:r>
              <a:rPr lang="nl-NL" dirty="0" err="1"/>
              <a:t>blatantly</a:t>
            </a:r>
            <a:r>
              <a:rPr lang="nl-NL" dirty="0"/>
              <a:t> ignorant designs)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2F11AD-442F-4AFE-B5D8-C37BC0EAB8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NL" dirty="0"/>
              <a:t>No </a:t>
            </a:r>
            <a:r>
              <a:rPr lang="nl-NL" i="1" dirty="0" err="1"/>
              <a:t>magic</a:t>
            </a:r>
            <a:r>
              <a:rPr lang="nl-NL" i="1" dirty="0"/>
              <a:t> </a:t>
            </a:r>
            <a:r>
              <a:rPr lang="nl-NL" i="1" dirty="0" err="1"/>
              <a:t>numbers</a:t>
            </a:r>
            <a:r>
              <a:rPr lang="nl-NL" dirty="0"/>
              <a:t> (hard </a:t>
            </a:r>
            <a:r>
              <a:rPr lang="nl-NL" dirty="0" err="1"/>
              <a:t>coded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named</a:t>
            </a:r>
            <a:r>
              <a:rPr lang="nl-NL" dirty="0"/>
              <a:t> constants)</a:t>
            </a:r>
            <a:endParaRPr lang="en-NL" dirty="0"/>
          </a:p>
          <a:p>
            <a:r>
              <a:rPr lang="nl-NL" dirty="0"/>
              <a:t>Code </a:t>
            </a:r>
            <a:r>
              <a:rPr lang="nl-NL" dirty="0" err="1"/>
              <a:t>comments</a:t>
            </a:r>
            <a:endParaRPr lang="nl-NL" dirty="0"/>
          </a:p>
          <a:p>
            <a:pPr lvl="1"/>
            <a:r>
              <a:rPr lang="nl-NL" dirty="0"/>
              <a:t>Are a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poor</a:t>
            </a:r>
            <a:r>
              <a:rPr lang="nl-NL" dirty="0"/>
              <a:t> second best for </a:t>
            </a:r>
            <a:r>
              <a:rPr lang="nl-NL" dirty="0" err="1"/>
              <a:t>when</a:t>
            </a:r>
            <a:r>
              <a:rPr lang="nl-NL" dirty="0"/>
              <a:t> code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clear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itself</a:t>
            </a:r>
            <a:endParaRPr lang="nl-NL" dirty="0"/>
          </a:p>
          <a:p>
            <a:pPr lvl="1"/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for </a:t>
            </a:r>
            <a:r>
              <a:rPr lang="nl-NL" dirty="0" err="1"/>
              <a:t>clarification</a:t>
            </a:r>
            <a:r>
              <a:rPr lang="nl-NL" dirty="0"/>
              <a:t>/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source (incident, </a:t>
            </a:r>
            <a:r>
              <a:rPr lang="nl-NL" dirty="0" err="1"/>
              <a:t>workaround</a:t>
            </a:r>
            <a:r>
              <a:rPr lang="nl-NL" dirty="0"/>
              <a:t>, …)</a:t>
            </a:r>
          </a:p>
          <a:p>
            <a:pPr lvl="1"/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lie</a:t>
            </a:r>
            <a:r>
              <a:rPr lang="nl-NL" dirty="0"/>
              <a:t> – no </a:t>
            </a:r>
            <a:r>
              <a:rPr lang="nl-NL" dirty="0" err="1"/>
              <a:t>automated</a:t>
            </a:r>
            <a:r>
              <a:rPr lang="nl-NL" dirty="0"/>
              <a:t> </a:t>
            </a:r>
            <a:r>
              <a:rPr lang="nl-NL" dirty="0" err="1"/>
              <a:t>enforcement</a:t>
            </a:r>
            <a:r>
              <a:rPr lang="nl-NL" dirty="0"/>
              <a:t> of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synchronized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</a:t>
            </a:r>
          </a:p>
          <a:p>
            <a:r>
              <a:rPr lang="nl-NL" dirty="0" err="1"/>
              <a:t>Decoupling</a:t>
            </a:r>
            <a:r>
              <a:rPr lang="nl-NL" dirty="0"/>
              <a:t> –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Testable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mockbable</a:t>
            </a:r>
            <a:r>
              <a:rPr lang="nl-NL" dirty="0"/>
              <a:t> (</a:t>
            </a:r>
            <a:r>
              <a:rPr lang="nl-NL" dirty="0" err="1"/>
              <a:t>injectable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Allow</a:t>
            </a:r>
            <a:r>
              <a:rPr lang="nl-NL" dirty="0"/>
              <a:t> important </a:t>
            </a:r>
            <a:r>
              <a:rPr lang="nl-NL" dirty="0" err="1"/>
              <a:t>functions</a:t>
            </a:r>
            <a:r>
              <a:rPr lang="nl-NL" dirty="0"/>
              <a:t>/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‘</a:t>
            </a:r>
            <a:r>
              <a:rPr lang="nl-NL" dirty="0" err="1"/>
              <a:t>stand-alone</a:t>
            </a:r>
            <a:r>
              <a:rPr lang="nl-NL" dirty="0"/>
              <a:t>’ </a:t>
            </a:r>
            <a:r>
              <a:rPr lang="nl-NL" dirty="0" err="1"/>
              <a:t>invocable</a:t>
            </a:r>
            <a:r>
              <a:rPr lang="nl-NL" dirty="0"/>
              <a:t> (</a:t>
            </a:r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a test setup)</a:t>
            </a:r>
          </a:p>
          <a:p>
            <a:pPr lvl="1"/>
            <a:r>
              <a:rPr lang="nl-NL" dirty="0"/>
              <a:t>Complex private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testable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tested</a:t>
            </a:r>
            <a:endParaRPr lang="nl-NL" dirty="0"/>
          </a:p>
          <a:p>
            <a:r>
              <a:rPr lang="nl-NL" dirty="0"/>
              <a:t>Code on </a:t>
            </a:r>
            <a:r>
              <a:rPr lang="nl-NL" dirty="0" err="1"/>
              <a:t>Trunk</a:t>
            </a:r>
            <a:r>
              <a:rPr lang="nl-NL" dirty="0"/>
              <a:t> (Master </a:t>
            </a:r>
            <a:r>
              <a:rPr lang="nl-NL" dirty="0" err="1"/>
              <a:t>branch</a:t>
            </a:r>
            <a:r>
              <a:rPr lang="nl-NL" dirty="0"/>
              <a:t>)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seen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four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(pair </a:t>
            </a:r>
            <a:r>
              <a:rPr lang="nl-NL" dirty="0" err="1"/>
              <a:t>programming</a:t>
            </a:r>
            <a:r>
              <a:rPr lang="nl-NL" dirty="0"/>
              <a:t>/code review)</a:t>
            </a:r>
          </a:p>
          <a:p>
            <a:pPr lvl="1"/>
            <a:r>
              <a:rPr lang="nl-NL" dirty="0" err="1"/>
              <a:t>successfully</a:t>
            </a:r>
            <a:r>
              <a:rPr lang="nl-NL" dirty="0"/>
              <a:t> </a:t>
            </a:r>
            <a:r>
              <a:rPr lang="nl-NL" dirty="0" err="1"/>
              <a:t>tested</a:t>
            </a:r>
            <a:r>
              <a:rPr lang="nl-NL" dirty="0"/>
              <a:t> - unit, code QA,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test</a:t>
            </a:r>
          </a:p>
          <a:p>
            <a:pPr lvl="1"/>
            <a:r>
              <a:rPr lang="nl-NL" dirty="0" err="1"/>
              <a:t>validation</a:t>
            </a:r>
            <a:r>
              <a:rPr lang="nl-NL" dirty="0"/>
              <a:t> of code (unit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integration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(</a:t>
            </a:r>
            <a:r>
              <a:rPr lang="nl-NL" dirty="0" err="1"/>
              <a:t>acceptance</a:t>
            </a:r>
            <a:r>
              <a:rPr lang="nl-NL" dirty="0"/>
              <a:t>) has high </a:t>
            </a:r>
            <a:r>
              <a:rPr lang="nl-NL" dirty="0" err="1"/>
              <a:t>coverage</a:t>
            </a:r>
            <a:r>
              <a:rPr lang="nl-NL" dirty="0"/>
              <a:t> (</a:t>
            </a:r>
            <a:r>
              <a:rPr lang="nl-NL" dirty="0" err="1"/>
              <a:t>both</a:t>
            </a:r>
            <a:r>
              <a:rPr lang="nl-NL" dirty="0"/>
              <a:t> code </a:t>
            </a:r>
            <a:r>
              <a:rPr lang="nl-NL" i="1" dirty="0" err="1"/>
              <a:t>and</a:t>
            </a:r>
            <a:r>
              <a:rPr lang="nl-NL" dirty="0"/>
              <a:t> </a:t>
            </a:r>
            <a:r>
              <a:rPr lang="nl-NL" dirty="0" err="1"/>
              <a:t>spec</a:t>
            </a:r>
            <a:r>
              <a:rPr lang="nl-NL" dirty="0"/>
              <a:t> </a:t>
            </a:r>
            <a:r>
              <a:rPr lang="nl-NL" dirty="0" err="1"/>
              <a:t>coverage</a:t>
            </a:r>
            <a:r>
              <a:rPr lang="nl-NL" dirty="0"/>
              <a:t>)</a:t>
            </a:r>
          </a:p>
          <a:p>
            <a:r>
              <a:rPr lang="nl-NL" dirty="0"/>
              <a:t>Environment </a:t>
            </a:r>
            <a:r>
              <a:rPr lang="nl-NL" dirty="0" err="1"/>
              <a:t>and</a:t>
            </a:r>
            <a:r>
              <a:rPr lang="nl-NL" dirty="0"/>
              <a:t> time or </a:t>
            </a:r>
            <a:r>
              <a:rPr lang="nl-NL" dirty="0" err="1"/>
              <a:t>conditional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characteristics</a:t>
            </a:r>
            <a:r>
              <a:rPr lang="nl-NL" dirty="0"/>
              <a:t> are </a:t>
            </a:r>
            <a:r>
              <a:rPr lang="nl-NL" dirty="0" err="1"/>
              <a:t>configurable</a:t>
            </a:r>
            <a:r>
              <a:rPr lang="nl-NL" dirty="0"/>
              <a:t> (at </a:t>
            </a:r>
            <a:r>
              <a:rPr lang="nl-NL" dirty="0" err="1"/>
              <a:t>deployment</a:t>
            </a:r>
            <a:r>
              <a:rPr lang="nl-NL" dirty="0"/>
              <a:t> time, </a:t>
            </a:r>
            <a:r>
              <a:rPr lang="nl-NL" dirty="0" err="1"/>
              <a:t>possibly</a:t>
            </a:r>
            <a:r>
              <a:rPr lang="nl-NL" dirty="0"/>
              <a:t> even later in life)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functional</a:t>
            </a:r>
            <a:r>
              <a:rPr lang="nl-NL" dirty="0"/>
              <a:t>: </a:t>
            </a:r>
            <a:r>
              <a:rPr lang="nl-NL" dirty="0" err="1"/>
              <a:t>connectionstrings</a:t>
            </a:r>
            <a:r>
              <a:rPr lang="nl-NL" dirty="0"/>
              <a:t>, </a:t>
            </a:r>
            <a:r>
              <a:rPr lang="nl-NL" dirty="0" err="1"/>
              <a:t>endpoints</a:t>
            </a:r>
            <a:r>
              <a:rPr lang="nl-NL" dirty="0"/>
              <a:t>, </a:t>
            </a:r>
            <a:r>
              <a:rPr lang="nl-NL" dirty="0" err="1"/>
              <a:t>credentials</a:t>
            </a:r>
            <a:endParaRPr lang="nl-NL" dirty="0"/>
          </a:p>
          <a:p>
            <a:pPr lvl="1"/>
            <a:r>
              <a:rPr lang="nl-NL" dirty="0" err="1"/>
              <a:t>functional</a:t>
            </a:r>
            <a:r>
              <a:rPr lang="nl-NL" dirty="0"/>
              <a:t>: exchange </a:t>
            </a:r>
            <a:r>
              <a:rPr lang="nl-NL" dirty="0" err="1"/>
              <a:t>rate</a:t>
            </a:r>
            <a:r>
              <a:rPr lang="nl-NL" dirty="0"/>
              <a:t>, promotion on/off, … 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36460-696F-4C8A-A596-D2ED3B4D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4DCA2-3AF1-4122-942B-C15A6360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345414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4751-4584-4646-A6D3-3105D7E1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Team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D4D9E4ED-BAAA-40C6-AA6F-2DFE9F53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900001"/>
            <a:ext cx="4166820" cy="3401999"/>
          </a:xfrm>
        </p:spPr>
        <p:txBody>
          <a:bodyPr/>
          <a:lstStyle/>
          <a:p>
            <a:r>
              <a:rPr lang="en-US" sz="1400" dirty="0"/>
              <a:t>That story is in Janet’s area</a:t>
            </a:r>
          </a:p>
          <a:p>
            <a:r>
              <a:rPr lang="en-US" sz="1400" dirty="0"/>
              <a:t>Sorry, Tom is on leave so we cannot work on X right now</a:t>
            </a:r>
          </a:p>
          <a:p>
            <a:r>
              <a:rPr lang="en-US" sz="1400" dirty="0"/>
              <a:t>Our tester is working on running all automated tests</a:t>
            </a:r>
          </a:p>
          <a:p>
            <a:r>
              <a:rPr lang="en-US" sz="1400" dirty="0"/>
              <a:t>Ellen is the only one on our team who can work on the Python components</a:t>
            </a:r>
          </a:p>
          <a:p>
            <a:r>
              <a:rPr lang="en-US" sz="1400" dirty="0"/>
              <a:t>Thomas knows how the CI/CD pipelines work </a:t>
            </a:r>
          </a:p>
          <a:p>
            <a:r>
              <a:rPr lang="en-US" sz="1400" dirty="0"/>
              <a:t>I am not sure what business feature Sophie is working on this sprint</a:t>
            </a:r>
          </a:p>
          <a:p>
            <a:r>
              <a:rPr lang="en-US" sz="1400" dirty="0"/>
              <a:t>Bob built it, he knows how to demo it</a:t>
            </a:r>
          </a:p>
          <a:p>
            <a:r>
              <a:rPr lang="en-US" sz="1400" i="1" dirty="0"/>
              <a:t>This [one year] old code is hard to maintain because the person who built it has left the team</a:t>
            </a:r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29E551CB-711E-46FD-A044-D86E061C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12290" name="Picture 2" descr="Dysfunctional team – the nemesis of your profit">
            <a:extLst>
              <a:ext uri="{FF2B5EF4-FFF2-40B4-BE49-F238E27FC236}">
                <a16:creationId xmlns:a16="http://schemas.microsoft.com/office/drawing/2014/main" id="{2209CAA6-72E0-442E-8EE0-6F8299EF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58751"/>
            <a:ext cx="4500000" cy="281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E7DFB-35B0-40CF-86DC-5F9357CF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440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Metamorphosis – the miracle of the </a:t>
            </a:r>
            <a:r>
              <a:rPr lang="en-US" sz="2400" dirty="0"/>
              <a:t>PR</a:t>
            </a:r>
            <a:endParaRPr lang="en-US" dirty="0"/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11E39-01A8-4559-A2F4-0CA13187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51808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1E6C-E1E7-4DBE-94A7-8F4C6F91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2F5D1-6A0F-4C5D-9150-1E478AC1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pic>
        <p:nvPicPr>
          <p:cNvPr id="1026" name="Picture 2" descr="50 years later: Apollo 11 flight director returns to restored 'Houston'">
            <a:extLst>
              <a:ext uri="{FF2B5EF4-FFF2-40B4-BE49-F238E27FC236}">
                <a16:creationId xmlns:a16="http://schemas.microsoft.com/office/drawing/2014/main" id="{A1C6ED46-1DD1-4A85-A58D-B76035DD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FE460E-E80C-4366-A418-AB9201C595A7}"/>
              </a:ext>
            </a:extLst>
          </p:cNvPr>
          <p:cNvGrpSpPr/>
          <p:nvPr/>
        </p:nvGrpSpPr>
        <p:grpSpPr>
          <a:xfrm>
            <a:off x="5117479" y="337722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5" name="Picture 4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2C75E2D0-707D-4CBE-B336-42DB1A4A5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14:cNvPr>
              <p14:cNvContentPartPr/>
              <p14:nvPr/>
            </p14:nvContentPartPr>
            <p14:xfrm>
              <a:off x="5280615" y="3590550"/>
              <a:ext cx="483840" cy="272520"/>
            </p14:xfrm>
          </p:contentPart>
        </mc:Choice>
        <mc:Fallback xmlns="">
          <p:pic>
            <p:nvPicPr>
              <p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975" y="3581550"/>
                <a:ext cx="501480" cy="2901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FIRST ON THE MOON | Pocketmags.com">
            <a:extLst>
              <a:ext uri="{FF2B5EF4-FFF2-40B4-BE49-F238E27FC236}">
                <a16:creationId xmlns:a16="http://schemas.microsoft.com/office/drawing/2014/main" id="{4B101C38-429E-4DBE-93FB-C1E39644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560">
            <a:off x="-147287" y="14796"/>
            <a:ext cx="1961599" cy="1915867"/>
          </a:xfrm>
          <a:prstGeom prst="rect">
            <a:avLst/>
          </a:prstGeom>
          <a:noFill/>
          <a:scene3d>
            <a:camera prst="isometricRightUp">
              <a:rot lat="907613" lon="18259830" rev="21535285"/>
            </a:camera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14:cNvPr>
              <p14:cNvContentPartPr/>
              <p14:nvPr/>
            </p14:nvContentPartPr>
            <p14:xfrm>
              <a:off x="921000" y="419242"/>
              <a:ext cx="484967" cy="36899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366" y="410602"/>
                <a:ext cx="502596" cy="38663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D92E5E-9205-4874-8340-2B129F8D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834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9D7FC-4764-4A9C-B3A1-11B519C6CFD6}"/>
              </a:ext>
            </a:extLst>
          </p:cNvPr>
          <p:cNvSpPr/>
          <p:nvPr/>
        </p:nvSpPr>
        <p:spPr>
          <a:xfrm>
            <a:off x="5399005" y="1548000"/>
            <a:ext cx="3024000" cy="302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rm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Pull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equest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Peer Review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Production 	Ready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Metamorphosis – the miracle of the PR</a:t>
            </a:r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720003" y="1969226"/>
            <a:ext cx="4464000" cy="17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1" name="Subtitle 5">
            <a:extLst>
              <a:ext uri="{FF2B5EF4-FFF2-40B4-BE49-F238E27FC236}">
                <a16:creationId xmlns:a16="http://schemas.microsoft.com/office/drawing/2014/main" id="{CAE76238-D1C0-40A7-BD85-5B7A0D67341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F7F00-C67B-4CAB-A8EE-506C0ED1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789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== Please Review ?!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341" y="1044611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380076" y="137690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/>
          <p:nvPr/>
        </p:nvCxnSpPr>
        <p:spPr>
          <a:xfrm>
            <a:off x="4492974" y="146368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94035" y="1419780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353721" y="1230680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3236" y="1489096"/>
            <a:ext cx="389752" cy="389752"/>
          </a:xfrm>
          <a:prstGeom prst="rect">
            <a:avLst/>
          </a:prstGeom>
        </p:spPr>
      </p:pic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5D715E0-A531-4B38-9A33-63C3E96CFCF9}"/>
              </a:ext>
            </a:extLst>
          </p:cNvPr>
          <p:cNvSpPr/>
          <p:nvPr/>
        </p:nvSpPr>
        <p:spPr>
          <a:xfrm>
            <a:off x="3307398" y="1282436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563700" y="1282436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 descr="The power of creative demonstration | America's Marketing Motivator">
            <a:extLst>
              <a:ext uri="{FF2B5EF4-FFF2-40B4-BE49-F238E27FC236}">
                <a16:creationId xmlns:a16="http://schemas.microsoft.com/office/drawing/2014/main" id="{5E23806A-DD0C-495B-BF9F-21D5A45D1F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389561"/>
            <a:ext cx="3521830" cy="23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ACD3221-A085-4C58-826F-DD182C4B3A2E}"/>
              </a:ext>
            </a:extLst>
          </p:cNvPr>
          <p:cNvSpPr/>
          <p:nvPr/>
        </p:nvSpPr>
        <p:spPr>
          <a:xfrm>
            <a:off x="5189432" y="2506570"/>
            <a:ext cx="3954567" cy="1811226"/>
          </a:xfrm>
          <a:prstGeom prst="wedgeEllipseCallout">
            <a:avLst>
              <a:gd name="adj1" fmla="val -50113"/>
              <a:gd name="adj2" fmla="val 6329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DF8896-EBDC-41F0-8241-BCFC026793B4}"/>
              </a:ext>
            </a:extLst>
          </p:cNvPr>
          <p:cNvSpPr txBox="1"/>
          <p:nvPr/>
        </p:nvSpPr>
        <p:spPr>
          <a:xfrm>
            <a:off x="5695959" y="2745650"/>
            <a:ext cx="294151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>
                <a:latin typeface="Forte" panose="03060902040502070203" pitchFamily="66" charset="0"/>
              </a:rPr>
              <a:t>Appreciate my work </a:t>
            </a:r>
            <a:br>
              <a:rPr lang="en-US" sz="1800" dirty="0">
                <a:latin typeface="Forte" panose="03060902040502070203" pitchFamily="66" charset="0"/>
              </a:rPr>
            </a:br>
            <a:r>
              <a:rPr lang="en-US" sz="1800" dirty="0">
                <a:latin typeface="Forte" panose="03060902040502070203" pitchFamily="66" charset="0"/>
              </a:rPr>
              <a:t>and learn from it</a:t>
            </a:r>
          </a:p>
          <a:p>
            <a:r>
              <a:rPr lang="en-US" sz="1800" dirty="0">
                <a:latin typeface="Forte" panose="03060902040502070203" pitchFamily="66" charset="0"/>
              </a:rPr>
              <a:t>Help me improve it</a:t>
            </a:r>
          </a:p>
          <a:p>
            <a:r>
              <a:rPr lang="en-US" sz="1800" dirty="0">
                <a:latin typeface="Forte" panose="03060902040502070203" pitchFamily="66" charset="0"/>
              </a:rPr>
              <a:t>and become a better developer</a:t>
            </a:r>
          </a:p>
          <a:p>
            <a:r>
              <a:rPr lang="en-US" sz="1800" dirty="0">
                <a:latin typeface="Forte" panose="03060902040502070203" pitchFamily="66" charset="0"/>
              </a:rPr>
              <a:t>Take co-ownership of this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3B7E5-0F40-42EA-BC49-26D58F3A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completes the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6077-DC99-4214-A320-7C3468DB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Review completes (only) when</a:t>
            </a:r>
          </a:p>
          <a:p>
            <a:pPr lvl="1"/>
            <a:r>
              <a:rPr lang="en-US" dirty="0"/>
              <a:t>Code is ABLE</a:t>
            </a:r>
          </a:p>
          <a:p>
            <a:pPr lvl="1"/>
            <a:r>
              <a:rPr lang="en-US" dirty="0"/>
              <a:t>and beautiful</a:t>
            </a:r>
          </a:p>
          <a:p>
            <a:pPr lvl="1"/>
            <a:r>
              <a:rPr lang="en-US" dirty="0"/>
              <a:t>the code is merged from the branch to the trunk</a:t>
            </a:r>
          </a:p>
          <a:p>
            <a:pPr lvl="1"/>
            <a:r>
              <a:rPr lang="en-US" dirty="0"/>
              <a:t>and the tram may roll in</a:t>
            </a:r>
          </a:p>
          <a:p>
            <a:pPr lvl="2"/>
            <a:r>
              <a:rPr lang="en-US" dirty="0"/>
              <a:t>because the peer considers the code their 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</a:t>
            </a:r>
            <a:r>
              <a:rPr lang="en-US" b="1" i="1" dirty="0"/>
              <a:t>priority</a:t>
            </a:r>
            <a:r>
              <a:rPr lang="en-US" dirty="0"/>
              <a:t> to Peer Review! </a:t>
            </a:r>
          </a:p>
          <a:p>
            <a:pPr lvl="1"/>
            <a:r>
              <a:rPr lang="en-US" dirty="0"/>
              <a:t>respond ASAP to Pull Request</a:t>
            </a:r>
          </a:p>
          <a:p>
            <a:pPr lvl="1"/>
            <a:r>
              <a:rPr lang="en-US" dirty="0"/>
              <a:t>a proper Peer Review takes </a:t>
            </a:r>
            <a:br>
              <a:rPr lang="en-US" dirty="0"/>
            </a:br>
            <a:r>
              <a:rPr lang="en-US" dirty="0"/>
              <a:t>real commitment and substantial time</a:t>
            </a:r>
            <a:br>
              <a:rPr lang="en-US" dirty="0"/>
            </a:br>
            <a:r>
              <a:rPr lang="en-US" sz="1200" dirty="0"/>
              <a:t>(proportional to the complexity of the story)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9347" y="963523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299082" y="1295817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>
            <a:cxnSpLocks/>
          </p:cNvCxnSpPr>
          <p:nvPr/>
        </p:nvCxnSpPr>
        <p:spPr>
          <a:xfrm>
            <a:off x="5162309" y="1382594"/>
            <a:ext cx="3577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13041" y="1338692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272727" y="1149592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242" y="1408008"/>
            <a:ext cx="389752" cy="389752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482706" y="1201348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Onder de tram gemist? Kijk op npo3.nl">
            <a:extLst>
              <a:ext uri="{FF2B5EF4-FFF2-40B4-BE49-F238E27FC236}">
                <a16:creationId xmlns:a16="http://schemas.microsoft.com/office/drawing/2014/main" id="{D7C26EB4-4624-41FE-B285-1CB17B51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05" y="2787789"/>
            <a:ext cx="3603807" cy="20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33CE70-3DA7-408B-9A0A-82A74753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77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73F38-E7DC-424E-B6EB-D36D0046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Definition of Almost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880A-88BC-46C9-B2F4-C67636A0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Code on trunk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ABLE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Compiles | Can be Built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Satisfies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QA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(behavior &amp; code)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Non-functional characteristics (absolute &amp; trend)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Vulnerability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Guidelines and Standards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Automated CI/CD pipeline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(covered by) </a:t>
            </a:r>
            <a:r>
              <a:rPr lang="en-US" sz="1100" dirty="0" err="1"/>
              <a:t>Smoketest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management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8989E-3119-43F3-9D36-C113A171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0482" name="Picture 2" descr="NASA's 6 million pound crawler-transporter carries rockets - Business  Insider">
            <a:extLst>
              <a:ext uri="{FF2B5EF4-FFF2-40B4-BE49-F238E27FC236}">
                <a16:creationId xmlns:a16="http://schemas.microsoft.com/office/drawing/2014/main" id="{1E43E94E-294C-4AC0-BA28-E69CA2CCB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r="21581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5CA54-3757-407A-A627-360AACC5B7E2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669B5-178D-4E32-A663-2889889F1A0D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pic>
        <p:nvPicPr>
          <p:cNvPr id="8" name="Content Placeholder 30" descr="Group">
            <a:extLst>
              <a:ext uri="{FF2B5EF4-FFF2-40B4-BE49-F238E27FC236}">
                <a16:creationId xmlns:a16="http://schemas.microsoft.com/office/drawing/2014/main" id="{9A0A08C5-1542-46DB-A8FD-94D9140E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9" name="Graphic 8" descr="Person with idea">
            <a:extLst>
              <a:ext uri="{FF2B5EF4-FFF2-40B4-BE49-F238E27FC236}">
                <a16:creationId xmlns:a16="http://schemas.microsoft.com/office/drawing/2014/main" id="{5AA7B1FE-F484-4E11-950C-CC20ED969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35687792-CFB6-4D74-93FF-8FAE8D8C1346}"/>
              </a:ext>
            </a:extLst>
          </p:cNvPr>
          <p:cNvSpPr/>
          <p:nvPr/>
        </p:nvSpPr>
        <p:spPr>
          <a:xfrm>
            <a:off x="3546289" y="427030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4CA3D-E36F-41FA-8AB3-EDD111F6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62642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91D0-97B8-4226-855C-52DB94D3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Deployable == Done (as far as team is concerned)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A6A5-6750-47C3-9072-5125C923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Deployable – but not yet deployed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deploy decision is up to business</a:t>
            </a:r>
          </a:p>
          <a:p>
            <a:pPr>
              <a:spcAft>
                <a:spcPts val="600"/>
              </a:spcAft>
            </a:pPr>
            <a:r>
              <a:rPr lang="en-US" dirty="0"/>
              <a:t>CI/Continuous Delivery = </a:t>
            </a:r>
            <a:br>
              <a:rPr lang="en-US" dirty="0"/>
            </a:br>
            <a:r>
              <a:rPr lang="en-US" dirty="0"/>
              <a:t>fully process up to </a:t>
            </a:r>
            <a:r>
              <a:rPr lang="en-US" dirty="0" err="1"/>
              <a:t>deployability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Continuous Deployment: automatic roll out when DONE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151D8-7AFE-437E-8D2A-EFA3E10D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1506" name="Picture 2" descr="Payload Changeout Room Supports Last Shuttle Cargo | NASA">
            <a:extLst>
              <a:ext uri="{FF2B5EF4-FFF2-40B4-BE49-F238E27FC236}">
                <a16:creationId xmlns:a16="http://schemas.microsoft.com/office/drawing/2014/main" id="{3BBEF301-BAC8-466D-AACC-057C43308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40" b="-4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2A3430-0DF2-4A08-936A-C534BF57169B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666AD-DEC1-4ABC-B629-4EB369DA2667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382DC-CA02-4688-8B67-7625AAA3F09C}"/>
              </a:ext>
            </a:extLst>
          </p:cNvPr>
          <p:cNvSpPr/>
          <p:nvPr/>
        </p:nvSpPr>
        <p:spPr>
          <a:xfrm>
            <a:off x="3010224" y="33072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F4E55FEA-1B68-4288-8D16-DE99E6CEC032}"/>
              </a:ext>
            </a:extLst>
          </p:cNvPr>
          <p:cNvSpPr/>
          <p:nvPr/>
        </p:nvSpPr>
        <p:spPr>
          <a:xfrm>
            <a:off x="1958013" y="3432320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pic>
        <p:nvPicPr>
          <p:cNvPr id="22" name="Content Placeholder 30" descr="Group">
            <a:extLst>
              <a:ext uri="{FF2B5EF4-FFF2-40B4-BE49-F238E27FC236}">
                <a16:creationId xmlns:a16="http://schemas.microsoft.com/office/drawing/2014/main" id="{DFA99072-0C54-4853-9DC2-7F845DA34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23" name="Graphic 22" descr="Person with idea">
            <a:extLst>
              <a:ext uri="{FF2B5EF4-FFF2-40B4-BE49-F238E27FC236}">
                <a16:creationId xmlns:a16="http://schemas.microsoft.com/office/drawing/2014/main" id="{8C5C05CB-5A2E-404B-943B-6CD08574C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0A126277-8C11-461D-AB92-5A240C650C7E}"/>
              </a:ext>
            </a:extLst>
          </p:cNvPr>
          <p:cNvSpPr/>
          <p:nvPr/>
        </p:nvSpPr>
        <p:spPr>
          <a:xfrm>
            <a:off x="3600289" y="370011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5AA34-DA51-46C1-8697-06FFE42E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29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276A-E105-44C9-A12C-3C48C750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560C43C9-6726-4608-967E-E52F2566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/>
          <a:p>
            <a:r>
              <a:rPr lang="en-US" dirty="0"/>
              <a:t>Business decision</a:t>
            </a:r>
          </a:p>
          <a:p>
            <a:r>
              <a:rPr lang="en-US" dirty="0"/>
              <a:t>Automated – no touch</a:t>
            </a:r>
          </a:p>
          <a:p>
            <a:r>
              <a:rPr lang="en-US" dirty="0" err="1"/>
              <a:t>Smoketest</a:t>
            </a:r>
            <a:r>
              <a:rPr lang="en-US" dirty="0"/>
              <a:t> post deployment </a:t>
            </a:r>
            <a:br>
              <a:rPr lang="en-US" dirty="0"/>
            </a:br>
            <a:r>
              <a:rPr lang="en-US" dirty="0"/>
              <a:t>(and periodically to check on health)</a:t>
            </a:r>
          </a:p>
          <a:p>
            <a:r>
              <a:rPr lang="en-US" dirty="0"/>
              <a:t>Operations activated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0BA-2D4E-4565-A808-31888C527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2530" name="Picture 2" descr="Space Shuttle - Wikipedia">
            <a:extLst>
              <a:ext uri="{FF2B5EF4-FFF2-40B4-BE49-F238E27FC236}">
                <a16:creationId xmlns:a16="http://schemas.microsoft.com/office/drawing/2014/main" id="{74CC9BC1-FCFD-4ED4-84C3-E0BA3BC3A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" r="-3" b="2333"/>
          <a:stretch/>
        </p:blipFill>
        <p:spPr bwMode="auto">
          <a:xfrm>
            <a:off x="6840000" y="810001"/>
            <a:ext cx="2304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5731C5-9A61-49B6-8E80-B1CAD060E4D5}"/>
              </a:ext>
            </a:extLst>
          </p:cNvPr>
          <p:cNvSpPr/>
          <p:nvPr/>
        </p:nvSpPr>
        <p:spPr>
          <a:xfrm>
            <a:off x="4244703" y="3859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9862C-44F2-48FE-B11F-70C44FF3209C}"/>
              </a:ext>
            </a:extLst>
          </p:cNvPr>
          <p:cNvSpPr/>
          <p:nvPr/>
        </p:nvSpPr>
        <p:spPr>
          <a:xfrm>
            <a:off x="4232319" y="3252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4E09B-EC10-464A-BBBE-9D746947F72E}"/>
              </a:ext>
            </a:extLst>
          </p:cNvPr>
          <p:cNvSpPr/>
          <p:nvPr/>
        </p:nvSpPr>
        <p:spPr>
          <a:xfrm>
            <a:off x="4232319" y="2125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96816A-6976-4C65-96E1-CFDDA2FFEE68}"/>
              </a:ext>
            </a:extLst>
          </p:cNvPr>
          <p:cNvCxnSpPr>
            <a:cxnSpLocks/>
          </p:cNvCxnSpPr>
          <p:nvPr/>
        </p:nvCxnSpPr>
        <p:spPr>
          <a:xfrm>
            <a:off x="4031999" y="3136059"/>
            <a:ext cx="25087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C54DB5-B15F-4A07-8DA9-0E65528E11F2}"/>
              </a:ext>
            </a:extLst>
          </p:cNvPr>
          <p:cNvSpPr txBox="1"/>
          <p:nvPr/>
        </p:nvSpPr>
        <p:spPr>
          <a:xfrm>
            <a:off x="5800467" y="2903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DA1CF-8489-4F5F-8BC1-B7BEAE8CF028}"/>
              </a:ext>
            </a:extLst>
          </p:cNvPr>
          <p:cNvSpPr txBox="1"/>
          <p:nvPr/>
        </p:nvSpPr>
        <p:spPr>
          <a:xfrm>
            <a:off x="5745965" y="3113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20" name="Graphic 19" descr="World">
            <a:extLst>
              <a:ext uri="{FF2B5EF4-FFF2-40B4-BE49-F238E27FC236}">
                <a16:creationId xmlns:a16="http://schemas.microsoft.com/office/drawing/2014/main" id="{2DCD5BFC-AA9A-41B3-9346-1E9487E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479" y="2513972"/>
            <a:ext cx="457200" cy="45720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1A2AF3C8-C822-4637-B574-6350B244CFCA}"/>
              </a:ext>
            </a:extLst>
          </p:cNvPr>
          <p:cNvSpPr/>
          <p:nvPr/>
        </p:nvSpPr>
        <p:spPr>
          <a:xfrm>
            <a:off x="4875403" y="2971172"/>
            <a:ext cx="381646" cy="39289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08013-3C42-4320-917C-773F99D1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7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12" grpId="0" animBg="1"/>
      <p:bldP spid="17" grpId="0"/>
      <p:bldP spid="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16A8-8368-4E49-B7AC-B44E353C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4909-9248-4589-A8FA-1F763767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to End – on selected, critical functional chains</a:t>
            </a:r>
          </a:p>
          <a:p>
            <a:pPr lvl="1"/>
            <a:r>
              <a:rPr lang="en-US" dirty="0"/>
              <a:t>black box</a:t>
            </a:r>
          </a:p>
          <a:p>
            <a:pPr lvl="1"/>
            <a:r>
              <a:rPr lang="en-US" dirty="0"/>
              <a:t>in acceptance and production</a:t>
            </a:r>
          </a:p>
          <a:p>
            <a:r>
              <a:rPr lang="en-US" dirty="0" err="1"/>
              <a:t>Healthcheck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after roll out and major change in Application and Platform/Infra</a:t>
            </a:r>
          </a:p>
          <a:p>
            <a:pPr lvl="1"/>
            <a:r>
              <a:rPr lang="en-US" dirty="0"/>
              <a:t>periodically to verify health</a:t>
            </a:r>
          </a:p>
          <a:p>
            <a:r>
              <a:rPr lang="en-US" dirty="0"/>
              <a:t>Functional (proper response and side effects) and non-functional (available, response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6B5BE-13BA-4DC3-8994-86BFC4A6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865A2-DD7D-49AB-AF31-6BA0FFB8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4847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45D12-2A41-465B-9364-9D43BD7C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050D8-9612-441A-9AE9-BA9365B3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Canary</a:t>
            </a:r>
          </a:p>
        </p:txBody>
      </p:sp>
      <p:pic>
        <p:nvPicPr>
          <p:cNvPr id="17410" name="Picture 2" descr="De Kanarie een actieve zanger voor de volière• voliere-info.nl">
            <a:extLst>
              <a:ext uri="{FF2B5EF4-FFF2-40B4-BE49-F238E27FC236}">
                <a16:creationId xmlns:a16="http://schemas.microsoft.com/office/drawing/2014/main" id="{466EDF77-CF00-43C2-9D90-4A00710FC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4" b="2432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7412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CC37D8B4-08EA-4FB2-9900-7B6C4D4BA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88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4A4A76A8-9925-4F40-B943-9337E1F1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8593" y="4406780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357B90B-185A-4E23-92E2-131F665C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1383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B124F1F-8C9E-4F1D-9B69-F90A5EDF8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3058666" y="4351569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15C971FD-ECBE-49E2-9C15-3263417B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0061" y="428340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Kenari png » PNG Image">
            <a:extLst>
              <a:ext uri="{FF2B5EF4-FFF2-40B4-BE49-F238E27FC236}">
                <a16:creationId xmlns:a16="http://schemas.microsoft.com/office/drawing/2014/main" id="{C6096E29-D7E1-400B-8B84-5ABA5B65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1376557" y="4342846"/>
            <a:ext cx="696708" cy="43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enari png » PNG Image">
            <a:extLst>
              <a:ext uri="{FF2B5EF4-FFF2-40B4-BE49-F238E27FC236}">
                <a16:creationId xmlns:a16="http://schemas.microsoft.com/office/drawing/2014/main" id="{B86B80DC-3933-4615-A525-A5CD524A8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6472432" y="4460623"/>
            <a:ext cx="596973" cy="37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5AED439-C935-451A-BE43-2677E40E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7092601" y="4368540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0D05A043-3B9A-4B25-8917-805FA809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43" y="4372413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7FBBF82-DE14-44E7-B48B-0CDEF623F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996" y="4346489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4E3D9-9FED-4CE1-9C77-FE89DE39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9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8FD9-7B19-43BE-BF5F-98EB0FB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the canary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E182-14F4-409D-91A1-D139B1A1F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A556F-6F2E-4DE9-A8B9-A10306C7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16386" name="Picture 2" descr="Geweldig uitje: hier spot je samen met je kind de mooiste weidevogels | Kek  Mama | Kek Mama">
            <a:extLst>
              <a:ext uri="{FF2B5EF4-FFF2-40B4-BE49-F238E27FC236}">
                <a16:creationId xmlns:a16="http://schemas.microsoft.com/office/drawing/2014/main" id="{763A0CA3-BE59-447B-A88F-C9B6EAA2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936000"/>
            <a:ext cx="6624001" cy="35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846DE-C811-4C11-B6FB-2DCE5954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98107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F293-DC1A-4294-83CB-591D8B4F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Fix Forward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D8615-529E-474B-85BD-8B0D5386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F55C530-19F0-4E46-BBAF-5193177D0E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/>
          <a:lstStyle/>
          <a:p>
            <a:r>
              <a:rPr lang="en-US" dirty="0"/>
              <a:t>Fast Fix is </a:t>
            </a:r>
            <a:r>
              <a:rPr lang="en-US" i="1" dirty="0"/>
              <a:t>not</a:t>
            </a:r>
            <a:r>
              <a:rPr lang="en-US" dirty="0"/>
              <a:t> a special procedure nor a special environment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FDD1E3-5ABF-4B9C-AAB7-98022F9D6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523193"/>
              </p:ext>
            </p:extLst>
          </p:nvPr>
        </p:nvGraphicFramePr>
        <p:xfrm>
          <a:off x="720003" y="1224000"/>
          <a:ext cx="6623999" cy="349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7586" name="Picture 2" descr="Kenari png 2 » PNG Image">
            <a:extLst>
              <a:ext uri="{FF2B5EF4-FFF2-40B4-BE49-F238E27FC236}">
                <a16:creationId xmlns:a16="http://schemas.microsoft.com/office/drawing/2014/main" id="{7C48A5F8-6A05-44C6-802B-FC286E64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0" y="1560934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CFDA5-B97C-450E-A500-674C73F6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7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768B-3C67-4B8B-A2B5-EF293A0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276" y="3391617"/>
            <a:ext cx="3703452" cy="1022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nagit_SNG84C">
            <a:extLst>
              <a:ext uri="{FF2B5EF4-FFF2-40B4-BE49-F238E27FC236}">
                <a16:creationId xmlns:a16="http://schemas.microsoft.com/office/drawing/2014/main" id="{22EA0699-5F8E-4CDD-BD23-D7E389B5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" r="-1" b="6373"/>
          <a:stretch/>
        </p:blipFill>
        <p:spPr>
          <a:xfrm>
            <a:off x="934929" y="10"/>
            <a:ext cx="2935224" cy="1713915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" name="Picture 2" descr="FIRST ON THE MOON | Pocketmags.com">
            <a:extLst>
              <a:ext uri="{FF2B5EF4-FFF2-40B4-BE49-F238E27FC236}">
                <a16:creationId xmlns:a16="http://schemas.microsoft.com/office/drawing/2014/main" id="{C6D803FF-930C-4973-8CC1-3B135FC11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" b="-1"/>
          <a:stretch/>
        </p:blipFill>
        <p:spPr bwMode="auto">
          <a:xfrm>
            <a:off x="20" y="1716248"/>
            <a:ext cx="2673458" cy="3427251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nagit_SNG847">
            <a:extLst>
              <a:ext uri="{FF2B5EF4-FFF2-40B4-BE49-F238E27FC236}">
                <a16:creationId xmlns:a16="http://schemas.microsoft.com/office/drawing/2014/main" id="{34C53659-E586-4E14-9619-DC780CBB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039" r="6" b="3716"/>
          <a:stretch/>
        </p:blipFill>
        <p:spPr>
          <a:xfrm>
            <a:off x="4144169" y="544431"/>
            <a:ext cx="2139696" cy="2139696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58C28691-BA01-4B04-A94F-BB11BD45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19965" b="3"/>
          <a:stretch/>
        </p:blipFill>
        <p:spPr bwMode="auto">
          <a:xfrm>
            <a:off x="6689070" y="-3248"/>
            <a:ext cx="2454929" cy="253791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Snagit_SNG849">
            <a:extLst>
              <a:ext uri="{FF2B5EF4-FFF2-40B4-BE49-F238E27FC236}">
                <a16:creationId xmlns:a16="http://schemas.microsoft.com/office/drawing/2014/main" id="{8E966AAB-31E5-4091-9AF7-5ED80D826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3" r="1" b="1"/>
          <a:stretch/>
        </p:blipFill>
        <p:spPr>
          <a:xfrm>
            <a:off x="7022427" y="3053491"/>
            <a:ext cx="2121573" cy="209000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7" name="Picture 8" descr="Apollo 11&quot; Mug by MagentaCobalt | Redbubble">
            <a:extLst>
              <a:ext uri="{FF2B5EF4-FFF2-40B4-BE49-F238E27FC236}">
                <a16:creationId xmlns:a16="http://schemas.microsoft.com/office/drawing/2014/main" id="{A2E14064-7FD2-4B14-867F-83330891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8" y="3052984"/>
            <a:ext cx="2090515" cy="20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14:cNvPr>
              <p14:cNvContentPartPr/>
              <p14:nvPr/>
            </p14:nvContentPartPr>
            <p14:xfrm>
              <a:off x="6739968" y="1084680"/>
              <a:ext cx="2265840" cy="289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0968" y="1076040"/>
                <a:ext cx="22834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14:cNvPr>
              <p14:cNvContentPartPr/>
              <p14:nvPr/>
            </p14:nvContentPartPr>
            <p14:xfrm>
              <a:off x="6710232" y="279720"/>
              <a:ext cx="1634760" cy="49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1232" y="271080"/>
                <a:ext cx="1652400" cy="513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DA3DD-80D3-4826-8B3D-90F1F486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CA19-A5B2-49DD-989B-B75934B4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06C5C0F-7CA1-425B-B9B0-DF20C214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Professional Software – Generating Value for the Business</a:t>
            </a:r>
          </a:p>
        </p:txBody>
      </p:sp>
      <p:pic>
        <p:nvPicPr>
          <p:cNvPr id="18434" name="Picture 2" descr="Value Generation | Support Solutions UK">
            <a:extLst>
              <a:ext uri="{FF2B5EF4-FFF2-40B4-BE49-F238E27FC236}">
                <a16:creationId xmlns:a16="http://schemas.microsoft.com/office/drawing/2014/main" id="{F18E4A72-20BA-4911-AB6C-A6F7EFA3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574" y="936000"/>
            <a:ext cx="5142857" cy="378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22A52-B748-43DE-9BE7-A1A86FA9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9B67-DE35-4D49-A79C-E7664C01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90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154175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1">
            <a:extLst>
              <a:ext uri="{FF2B5EF4-FFF2-40B4-BE49-F238E27FC236}">
                <a16:creationId xmlns:a16="http://schemas.microsoft.com/office/drawing/2014/main" id="{7F38EFCB-175A-4BBC-866A-D6ED7A53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BF38E3D7-6B6C-4D05-8BF6-A8094329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Wallpaper] Nitro Fun - Time Goes By : Monstercat">
            <a:extLst>
              <a:ext uri="{FF2B5EF4-FFF2-40B4-BE49-F238E27FC236}">
                <a16:creationId xmlns:a16="http://schemas.microsoft.com/office/drawing/2014/main" id="{F24AB2A1-9F92-42E2-8406-5C07E894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ACB043-30B3-402B-BCEC-6676FD49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92651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607668BF-B455-4B86-BA63-2F2D6AC5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Software Wears Down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0564CF4-5980-48C9-9AC7-D47EC81C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8A1CC-BDDB-43ED-B3C0-3721C8FF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28674" name="Picture 2" descr="Software slijt ook! Hoe dan?">
            <a:extLst>
              <a:ext uri="{FF2B5EF4-FFF2-40B4-BE49-F238E27FC236}">
                <a16:creationId xmlns:a16="http://schemas.microsoft.com/office/drawing/2014/main" id="{912F9292-322E-4650-9B3F-98F3EFF7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7" y="810001"/>
            <a:ext cx="2335745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8676" name="Picture 4" descr="De Fax Machine is veel ouder dan je denkt">
            <a:extLst>
              <a:ext uri="{FF2B5EF4-FFF2-40B4-BE49-F238E27FC236}">
                <a16:creationId xmlns:a16="http://schemas.microsoft.com/office/drawing/2014/main" id="{C8E4ED38-8F95-43FD-A432-5E83EA72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3318386"/>
            <a:ext cx="1732714" cy="131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80s Fashion Icons">
            <a:extLst>
              <a:ext uri="{FF2B5EF4-FFF2-40B4-BE49-F238E27FC236}">
                <a16:creationId xmlns:a16="http://schemas.microsoft.com/office/drawing/2014/main" id="{4019B7AC-B900-44BD-B61D-23DADF85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41" y="2516903"/>
            <a:ext cx="2849716" cy="160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Nobo Overhead Projector Quantum 2511">
            <a:extLst>
              <a:ext uri="{FF2B5EF4-FFF2-40B4-BE49-F238E27FC236}">
                <a16:creationId xmlns:a16="http://schemas.microsoft.com/office/drawing/2014/main" id="{00435E42-8D21-4971-9FA4-19CC4244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24" y="2451550"/>
            <a:ext cx="1391264" cy="10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Encyclopedia Britannica is turning 250: A history of the handy guide to the  world's accumulated knowledge - CBS News">
            <a:extLst>
              <a:ext uri="{FF2B5EF4-FFF2-40B4-BE49-F238E27FC236}">
                <a16:creationId xmlns:a16="http://schemas.microsoft.com/office/drawing/2014/main" id="{7B08DA41-143C-4285-B1FF-219A4058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942650"/>
            <a:ext cx="2792859" cy="146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Sony CDX-454RF 10-disc Add-on FM CD Changer at Crutchfield">
            <a:extLst>
              <a:ext uri="{FF2B5EF4-FFF2-40B4-BE49-F238E27FC236}">
                <a16:creationId xmlns:a16="http://schemas.microsoft.com/office/drawing/2014/main" id="{9379BEF5-6E9E-4546-AE1C-EA0A8FD93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452" y="1429055"/>
            <a:ext cx="1607155" cy="9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The hourglass: serving the news, serving the reader - Poynter">
            <a:extLst>
              <a:ext uri="{FF2B5EF4-FFF2-40B4-BE49-F238E27FC236}">
                <a16:creationId xmlns:a16="http://schemas.microsoft.com/office/drawing/2014/main" id="{31399AA6-A3AB-40EE-9811-E1D110FAF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7"/>
          <a:stretch/>
        </p:blipFill>
        <p:spPr bwMode="auto">
          <a:xfrm>
            <a:off x="7919884" y="3104995"/>
            <a:ext cx="1132707" cy="1743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C9647-B629-4FFE-9318-D62650F4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96645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653A-59B9-47C9-ADB8-9CA7A29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Cycle Management – Technical Maintenance</a:t>
            </a:r>
            <a:endParaRPr lang="en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CB14F7-7DFD-4200-BD83-829F301CE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the up-date-ness of</a:t>
            </a:r>
            <a:br>
              <a:rPr lang="en-US" dirty="0"/>
            </a:br>
            <a:r>
              <a:rPr lang="en-US" dirty="0"/>
              <a:t>the application and all its dependencies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F6DF6A-074D-4438-84F4-D8011AFF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pic>
        <p:nvPicPr>
          <p:cNvPr id="6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95B268C-E8B9-4A97-8FEC-B404E2F0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3952567" y="2912682"/>
            <a:ext cx="5154561" cy="1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AB8E7-705C-4117-A9D0-2FB3766A5BBF}"/>
              </a:ext>
            </a:extLst>
          </p:cNvPr>
          <p:cNvSpPr txBox="1"/>
          <p:nvPr/>
        </p:nvSpPr>
        <p:spPr>
          <a:xfrm>
            <a:off x="5263545" y="740915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eriodic </a:t>
            </a:r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C8766-688E-4661-8DDC-D8D30BC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18800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653A-59B9-47C9-ADB8-9CA7A29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Cycle Management – Technical Maintenance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A32D-4A08-48E3-909B-58195EF23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53053"/>
            <a:ext cx="6623999" cy="3667307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1200" dirty="0"/>
              <a:t>A CEV vulnerability (CVE database https://www.cvedetails.com/)
Release (or patch) of 3rd party library/framework
New or deprecated (feature in) PaaS Service
Custom pricing in used or unused service
New specification from the business
New non-functional requirement
Incident/bug – functional or non-functional
Technical debt assessment
New version of platform component: </a:t>
            </a:r>
          </a:p>
          <a:p>
            <a:pPr lvl="1">
              <a:lnSpc>
                <a:spcPct val="130000"/>
              </a:lnSpc>
            </a:pPr>
            <a:r>
              <a:rPr lang="en-US" sz="1200" dirty="0"/>
              <a:t>e.g. Docker, Kubernetes, Java, Node</a:t>
            </a:r>
          </a:p>
          <a:p>
            <a:pPr>
              <a:lnSpc>
                <a:spcPct val="130000"/>
              </a:lnSpc>
            </a:pPr>
            <a:r>
              <a:rPr lang="en-US" sz="1200" dirty="0"/>
              <a:t>New/custom architecture </a:t>
            </a:r>
            <a:br>
              <a:rPr lang="en-US" sz="1200" dirty="0"/>
            </a:br>
            <a:r>
              <a:rPr lang="en-US" sz="1200" dirty="0"/>
              <a:t>choice/guideline
New/custom coding standard
New tool, new version of tool
Law &amp; Regulation, Ethical Insights
</a:t>
            </a:r>
            <a:r>
              <a:rPr lang="en-US" sz="1200" b="1" dirty="0"/>
              <a:t>Mere Progression of Time</a:t>
            </a:r>
            <a:endParaRPr lang="en-NL" sz="1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B4592-7B9C-4C15-A5ED-8AC6B52252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7104021" cy="288000"/>
          </a:xfrm>
        </p:spPr>
        <p:txBody>
          <a:bodyPr/>
          <a:lstStyle/>
          <a:p>
            <a:r>
              <a:rPr lang="nl-NL" dirty="0"/>
              <a:t>Triggers for </a:t>
            </a:r>
            <a:r>
              <a:rPr lang="nl-NL" dirty="0" err="1"/>
              <a:t>technical</a:t>
            </a:r>
            <a:r>
              <a:rPr lang="nl-NL" dirty="0"/>
              <a:t> change – </a:t>
            </a:r>
            <a:r>
              <a:rPr lang="nl-NL" dirty="0" err="1"/>
              <a:t>proactively</a:t>
            </a:r>
            <a:r>
              <a:rPr lang="nl-NL" dirty="0"/>
              <a:t> </a:t>
            </a:r>
            <a:r>
              <a:rPr lang="nl-NL" dirty="0" err="1"/>
              <a:t>monitored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DevOps</a:t>
            </a:r>
            <a:r>
              <a:rPr lang="nl-NL" dirty="0"/>
              <a:t> Team</a:t>
            </a:r>
            <a:endParaRPr lang="en-US" dirty="0"/>
          </a:p>
        </p:txBody>
      </p:sp>
      <p:pic>
        <p:nvPicPr>
          <p:cNvPr id="6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95B268C-E8B9-4A97-8FEC-B404E2F0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3952567" y="2912682"/>
            <a:ext cx="5154561" cy="1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F6DF6A-074D-4438-84F4-D8011AFF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B8E7-705C-4117-A9D0-2FB3766A5BBF}"/>
              </a:ext>
            </a:extLst>
          </p:cNvPr>
          <p:cNvSpPr txBox="1"/>
          <p:nvPr/>
        </p:nvSpPr>
        <p:spPr>
          <a:xfrm>
            <a:off x="5263545" y="1522846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909C29-E224-431F-9A41-5312A983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3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>
            <a:extLst>
              <a:ext uri="{FF2B5EF4-FFF2-40B4-BE49-F238E27FC236}">
                <a16:creationId xmlns:a16="http://schemas.microsoft.com/office/drawing/2014/main" id="{AA4247BF-561B-4438-A531-7C84554D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What Time can Do…</a:t>
            </a:r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3EB927E-2053-49E3-BC98-7701BC9B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0" y="900001"/>
            <a:ext cx="3401999" cy="3401999"/>
          </a:xfrm>
          <a:prstGeom prst="rect">
            <a:avLst/>
          </a:prstGeom>
        </p:spPr>
      </p:pic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FA2EADE-A7C8-4097-B5EE-AA79508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 dirty="0"/>
              <a:t>RMOUG Training Days 2021 | Code with Honor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579158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E63232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ofessional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63232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436707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4268469" y="4026817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ublic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elations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ublic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536932" y="1286138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643C9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oof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CC00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5456589" y="1283729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203166" y="2248664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ull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equest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eer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eview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roduction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7097948" y="2333540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AAC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7603930" y="12413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ut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est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643C91">
                  <a:lumMod val="60000"/>
                  <a:lumOff val="40000"/>
                </a:srgbClr>
              </a:solidFill>
              <a:effectLst/>
              <a:uLnTx/>
              <a:uFillTx/>
              <a:latin typeface="Agency FB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432450-362E-44E7-9A20-33144471F408}"/>
              </a:ext>
            </a:extLst>
          </p:cNvPr>
          <p:cNvGrpSpPr/>
          <p:nvPr/>
        </p:nvGrpSpPr>
        <p:grpSpPr>
          <a:xfrm>
            <a:off x="4894369" y="19924"/>
            <a:ext cx="959539" cy="614357"/>
            <a:chOff x="977650" y="380482"/>
            <a:chExt cx="7424414" cy="4624762"/>
          </a:xfrm>
        </p:grpSpPr>
        <p:pic>
          <p:nvPicPr>
            <p:cNvPr id="15" name="Picture 2" descr="We Pride Ourselves On Our Extraordinary Craftsmen - Sitting, HD Png  Download - kindpng">
              <a:extLst>
                <a:ext uri="{FF2B5EF4-FFF2-40B4-BE49-F238E27FC236}">
                  <a16:creationId xmlns:a16="http://schemas.microsoft.com/office/drawing/2014/main" id="{C6B4AA1F-CFE1-4E4E-BAEE-3BE355940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03424" y="687325"/>
              <a:ext cx="4032708" cy="4168175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16" name="Picture 4" descr="New CRAFTSMAN® Hand Tools &amp; Tool Storage | We Build Pride">
              <a:extLst>
                <a:ext uri="{FF2B5EF4-FFF2-40B4-BE49-F238E27FC236}">
                  <a16:creationId xmlns:a16="http://schemas.microsoft.com/office/drawing/2014/main" id="{9BFC73BF-A6BA-41EF-838A-0E63BFF89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541" y="380482"/>
              <a:ext cx="1711523" cy="3444303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Umm el-Fahem Art Gallery: Women Ceramic Workshop | IATask Force">
              <a:extLst>
                <a:ext uri="{FF2B5EF4-FFF2-40B4-BE49-F238E27FC236}">
                  <a16:creationId xmlns:a16="http://schemas.microsoft.com/office/drawing/2014/main" id="{23DB6FA8-620B-4099-B6F7-26AE23BE2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977650" y="1495042"/>
              <a:ext cx="2630596" cy="3510202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Currents by Newport News Shipbuilding - issuu">
              <a:extLst>
                <a:ext uri="{FF2B5EF4-FFF2-40B4-BE49-F238E27FC236}">
                  <a16:creationId xmlns:a16="http://schemas.microsoft.com/office/drawing/2014/main" id="{D7A9EC62-8969-4746-8D47-83110FCAC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44" t="5599" b="37680"/>
            <a:stretch/>
          </p:blipFill>
          <p:spPr bwMode="auto">
            <a:xfrm>
              <a:off x="5327816" y="1791434"/>
              <a:ext cx="1711523" cy="2917424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6C688099-D5C7-44E3-AD14-810903132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24877" b="17616"/>
          <a:stretch/>
        </p:blipFill>
        <p:spPr bwMode="auto">
          <a:xfrm>
            <a:off x="2125015" y="1846316"/>
            <a:ext cx="1244353" cy="54613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16" descr="What needs to be unit tested. How much code coverage is needed.">
            <a:extLst>
              <a:ext uri="{FF2B5EF4-FFF2-40B4-BE49-F238E27FC236}">
                <a16:creationId xmlns:a16="http://schemas.microsoft.com/office/drawing/2014/main" id="{1BE20575-C62A-4364-8A09-060CC13F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01" y="966032"/>
            <a:ext cx="883200" cy="4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C9956EE-BD27-4F2B-B9C8-D8DB055E7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7895243" y="1846316"/>
            <a:ext cx="1170594" cy="4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DA90482F-C525-4650-8487-BB08C4DC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060" y="3859771"/>
            <a:ext cx="1317940" cy="728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Assessing Butterflies in Europe (ABLE) | European Butterfly Monitoring">
            <a:extLst>
              <a:ext uri="{FF2B5EF4-FFF2-40B4-BE49-F238E27FC236}">
                <a16:creationId xmlns:a16="http://schemas.microsoft.com/office/drawing/2014/main" id="{41A147BB-2FCF-4EF3-8B6D-2AD7631E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31" y="2743020"/>
            <a:ext cx="833007" cy="5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8D92F2-EE3C-44E6-B677-89843FE6B8E6}"/>
              </a:ext>
            </a:extLst>
          </p:cNvPr>
          <p:cNvSpPr txBox="1"/>
          <p:nvPr/>
        </p:nvSpPr>
        <p:spPr>
          <a:xfrm>
            <a:off x="6245441" y="3063680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FD6C4D-AA23-42B3-9497-F63A22CA2206}"/>
              </a:ext>
            </a:extLst>
          </p:cNvPr>
          <p:cNvSpPr txBox="1"/>
          <p:nvPr/>
        </p:nvSpPr>
        <p:spPr>
          <a:xfrm>
            <a:off x="558089" y="4359973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9BD3EB-A81B-4D41-9F50-84D33338E99D}"/>
              </a:ext>
            </a:extLst>
          </p:cNvPr>
          <p:cNvSpPr/>
          <p:nvPr/>
        </p:nvSpPr>
        <p:spPr>
          <a:xfrm>
            <a:off x="542459" y="4431322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7EA67DA4-EAB8-4FAE-BFCA-5595D4D3A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66"/>
          <a:stretch/>
        </p:blipFill>
        <p:spPr bwMode="auto">
          <a:xfrm>
            <a:off x="302040" y="1024489"/>
            <a:ext cx="252650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s High Quality Software Worth the Cost?">
            <a:extLst>
              <a:ext uri="{FF2B5EF4-FFF2-40B4-BE49-F238E27FC236}">
                <a16:creationId xmlns:a16="http://schemas.microsoft.com/office/drawing/2014/main" id="{8FAE91FD-A390-4E54-904D-A0C0B80F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75" y="4175308"/>
            <a:ext cx="757843" cy="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6425B8-2C05-4A2E-A677-E7F6B837021C}"/>
              </a:ext>
            </a:extLst>
          </p:cNvPr>
          <p:cNvSpPr txBox="1"/>
          <p:nvPr/>
        </p:nvSpPr>
        <p:spPr>
          <a:xfrm>
            <a:off x="2264883" y="1371631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07F9F1E-E638-4D0A-A77A-37192B15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RMOUG Training Days 2021 | Code with Honor</a:t>
            </a:r>
            <a:endParaRPr lang="en-NL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A43C25B-5785-4A5D-ACD6-95950473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96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8697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RMOUG Training Days 2021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5B68F-28CF-4182-AECA-7D34AF0AF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97</a:t>
            </a:fld>
            <a:endParaRPr lang="nl-NL" noProof="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846782-7E54-4DBB-988D-FA796AD1D1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931" y="180648"/>
            <a:ext cx="4064400" cy="935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684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4504</TotalTime>
  <Words>4543</Words>
  <Application>Microsoft Office PowerPoint</Application>
  <PresentationFormat>On-screen Show (16:9)</PresentationFormat>
  <Paragraphs>897</Paragraphs>
  <Slides>97</Slides>
  <Notes>19</Notes>
  <HiddenSlides>11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97</vt:i4>
      </vt:variant>
    </vt:vector>
  </HeadingPairs>
  <TitlesOfParts>
    <vt:vector size="115" baseType="lpstr">
      <vt:lpstr>Agency FB</vt:lpstr>
      <vt:lpstr>Algerian</vt:lpstr>
      <vt:lpstr>Arial</vt:lpstr>
      <vt:lpstr>Arial Black</vt:lpstr>
      <vt:lpstr>Bradley Hand ITC</vt:lpstr>
      <vt:lpstr>Broadway</vt:lpstr>
      <vt:lpstr>Brush Script MT</vt:lpstr>
      <vt:lpstr>Calibri</vt:lpstr>
      <vt:lpstr>Calibri Light</vt:lpstr>
      <vt:lpstr>Forte</vt:lpstr>
      <vt:lpstr>Lucida Sans Typewriter</vt:lpstr>
      <vt:lpstr>Segoe UI Black</vt:lpstr>
      <vt:lpstr>Verdana</vt:lpstr>
      <vt:lpstr>Vijaya</vt:lpstr>
      <vt:lpstr>Wingdings</vt:lpstr>
      <vt:lpstr>Office-thema</vt:lpstr>
      <vt:lpstr>Office Theme</vt:lpstr>
      <vt:lpstr>Office-thema</vt:lpstr>
      <vt:lpstr>PowerPoint Presentation</vt:lpstr>
      <vt:lpstr>Lucas Jellema  CTO for AMIS | Conclusion Cloud Solution Architect  </vt:lpstr>
      <vt:lpstr>PowerPoint Presentation</vt:lpstr>
      <vt:lpstr>Quiz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Proud Craftsmen</vt:lpstr>
      <vt:lpstr>PowerPoint Presentation</vt:lpstr>
      <vt:lpstr>PowerPoint Presentation</vt:lpstr>
      <vt:lpstr>MVP and incremental value delivery</vt:lpstr>
      <vt:lpstr>Lifetime of a software application</vt:lpstr>
      <vt:lpstr>Paid Lip Service</vt:lpstr>
      <vt:lpstr>PowerPoint Presentation</vt:lpstr>
      <vt:lpstr>PowerPoint Presentation</vt:lpstr>
      <vt:lpstr>Quiz time</vt:lpstr>
      <vt:lpstr>What would you prefer:  We have no failing tests  We have some failing tests</vt:lpstr>
      <vt:lpstr>What would you prefer:  We have no failing tests  We have some failing tests</vt:lpstr>
      <vt:lpstr>What would you prefer:  We have 10% failing tests  We have 17.61 % failing tests</vt:lpstr>
      <vt:lpstr>PowerPoint Presentation</vt:lpstr>
      <vt:lpstr>PowerPoint Presentation</vt:lpstr>
      <vt:lpstr>My awakening</vt:lpstr>
      <vt:lpstr>PowerPoint Presentation</vt:lpstr>
      <vt:lpstr>My Central Heating Guy</vt:lpstr>
      <vt:lpstr>My Central Heating Guy</vt:lpstr>
      <vt:lpstr>My Software Guy</vt:lpstr>
      <vt:lpstr>Do most systems live up to these expectations?  Does your software?  Does mine?</vt:lpstr>
      <vt:lpstr>Code with Honor</vt:lpstr>
      <vt:lpstr>Code with Honor</vt:lpstr>
      <vt:lpstr>Productivity as function of time and code quality</vt:lpstr>
      <vt:lpstr>Productivity as function of time and code quality</vt:lpstr>
      <vt:lpstr>Productivity as function of % Defects Removed</vt:lpstr>
      <vt:lpstr>PowerPoint Presentation</vt:lpstr>
      <vt:lpstr>Working Software</vt:lpstr>
      <vt:lpstr>Small step for mankind…</vt:lpstr>
      <vt:lpstr>Professional Software is ABLE Software</vt:lpstr>
      <vt:lpstr>What is software?   </vt:lpstr>
      <vt:lpstr>What is software?   Any instruction executed by a machine! </vt:lpstr>
      <vt:lpstr>Types of code -  with distinctions in test, management, release , monitoring</vt:lpstr>
      <vt:lpstr>Not all code is created equal</vt:lpstr>
      <vt:lpstr>Everything is Code</vt:lpstr>
      <vt:lpstr>Case in point</vt:lpstr>
      <vt:lpstr>Case in point</vt:lpstr>
      <vt:lpstr>PowerPoint Presentation</vt:lpstr>
      <vt:lpstr>PowerPoint Presentation</vt:lpstr>
      <vt:lpstr>Working Software</vt:lpstr>
      <vt:lpstr>Working =&gt; Professional Software</vt:lpstr>
      <vt:lpstr>PowerPoint Presentation</vt:lpstr>
      <vt:lpstr>Working =&gt; Professional Software</vt:lpstr>
      <vt:lpstr>Stages in Software Lifecyle</vt:lpstr>
      <vt:lpstr>Working</vt:lpstr>
      <vt:lpstr>Behavior Test</vt:lpstr>
      <vt:lpstr>Unit Test</vt:lpstr>
      <vt:lpstr>Test is many things</vt:lpstr>
      <vt:lpstr>PowerPoint Presentation</vt:lpstr>
      <vt:lpstr>Definition</vt:lpstr>
      <vt:lpstr>Test Trophy</vt:lpstr>
      <vt:lpstr>Types of Tests</vt:lpstr>
      <vt:lpstr>Types of Tests</vt:lpstr>
      <vt:lpstr>Other Types and Scopes of Tests</vt:lpstr>
      <vt:lpstr>Application Architecture</vt:lpstr>
      <vt:lpstr>Application Architecture</vt:lpstr>
      <vt:lpstr>QA: Static Code Analysis</vt:lpstr>
      <vt:lpstr>Tiobe TICS</vt:lpstr>
      <vt:lpstr>PowerPoint Presentation</vt:lpstr>
      <vt:lpstr>Refactoring towards Clean Professional Code</vt:lpstr>
      <vt:lpstr>PowerPoint Presentation</vt:lpstr>
      <vt:lpstr>PowerPoint Presentation</vt:lpstr>
      <vt:lpstr>Clean Coding Guidelines</vt:lpstr>
      <vt:lpstr>Team </vt:lpstr>
      <vt:lpstr>Metamorphosis – the miracle of the PR</vt:lpstr>
      <vt:lpstr>Metamorphosis – the miracle of the PR</vt:lpstr>
      <vt:lpstr>Pull Request == Please Review ?! </vt:lpstr>
      <vt:lpstr>Peer Review completes the Pull Request</vt:lpstr>
      <vt:lpstr>Definition of Almost Done</vt:lpstr>
      <vt:lpstr>Deployable == Done (as far as team is concerned)</vt:lpstr>
      <vt:lpstr>Deploy</vt:lpstr>
      <vt:lpstr>Smoke test</vt:lpstr>
      <vt:lpstr>Canary</vt:lpstr>
      <vt:lpstr>Observe the canary</vt:lpstr>
      <vt:lpstr>Fix Forward</vt:lpstr>
      <vt:lpstr>Professional Software – Generating Value for the Business</vt:lpstr>
      <vt:lpstr>PowerPoint Presentation</vt:lpstr>
      <vt:lpstr>Software Wears Down</vt:lpstr>
      <vt:lpstr>Life Cycle Management – Technical Maintenance</vt:lpstr>
      <vt:lpstr>Life Cycle Management – Technical Maintenance</vt:lpstr>
      <vt:lpstr>What Time can Do…</vt:lpstr>
      <vt:lpstr>PowerPoint Presentation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with Honor  on the importance  and beauty  of software programming</dc:title>
  <dc:creator>Lucas Jellema</dc:creator>
  <cp:lastModifiedBy>Lucas Jellema</cp:lastModifiedBy>
  <cp:revision>42</cp:revision>
  <dcterms:created xsi:type="dcterms:W3CDTF">2020-11-15T10:37:25Z</dcterms:created>
  <dcterms:modified xsi:type="dcterms:W3CDTF">2021-02-10T08:31:28Z</dcterms:modified>
</cp:coreProperties>
</file>